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1"/>
  </p:sldMasterIdLst>
  <p:notesMasterIdLst>
    <p:notesMasterId r:id="rId152"/>
  </p:notesMasterIdLst>
  <p:sldIdLst>
    <p:sldId id="270" r:id="rId2"/>
    <p:sldId id="258" r:id="rId3"/>
    <p:sldId id="261" r:id="rId4"/>
    <p:sldId id="272" r:id="rId5"/>
    <p:sldId id="274" r:id="rId6"/>
    <p:sldId id="275" r:id="rId7"/>
    <p:sldId id="276" r:id="rId8"/>
    <p:sldId id="282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1" r:id="rId17"/>
    <p:sldId id="292" r:id="rId18"/>
    <p:sldId id="294" r:id="rId19"/>
    <p:sldId id="296" r:id="rId20"/>
    <p:sldId id="295" r:id="rId21"/>
    <p:sldId id="293" r:id="rId22"/>
    <p:sldId id="297" r:id="rId23"/>
    <p:sldId id="298" r:id="rId24"/>
    <p:sldId id="299" r:id="rId25"/>
    <p:sldId id="301" r:id="rId26"/>
    <p:sldId id="300" r:id="rId27"/>
    <p:sldId id="303" r:id="rId28"/>
    <p:sldId id="302" r:id="rId29"/>
    <p:sldId id="305" r:id="rId30"/>
    <p:sldId id="308" r:id="rId31"/>
    <p:sldId id="313" r:id="rId32"/>
    <p:sldId id="316" r:id="rId33"/>
    <p:sldId id="315" r:id="rId34"/>
    <p:sldId id="317" r:id="rId35"/>
    <p:sldId id="318" r:id="rId36"/>
    <p:sldId id="319" r:id="rId37"/>
    <p:sldId id="322" r:id="rId38"/>
    <p:sldId id="326" r:id="rId39"/>
    <p:sldId id="327" r:id="rId40"/>
    <p:sldId id="321" r:id="rId41"/>
    <p:sldId id="323" r:id="rId42"/>
    <p:sldId id="324" r:id="rId43"/>
    <p:sldId id="328" r:id="rId44"/>
    <p:sldId id="355" r:id="rId45"/>
    <p:sldId id="356" r:id="rId46"/>
    <p:sldId id="357" r:id="rId47"/>
    <p:sldId id="358" r:id="rId48"/>
    <p:sldId id="359" r:id="rId49"/>
    <p:sldId id="306" r:id="rId50"/>
    <p:sldId id="320" r:id="rId51"/>
    <p:sldId id="307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11" r:id="rId77"/>
    <p:sldId id="330" r:id="rId78"/>
    <p:sldId id="331" r:id="rId79"/>
    <p:sldId id="332" r:id="rId80"/>
    <p:sldId id="333" r:id="rId81"/>
    <p:sldId id="335" r:id="rId82"/>
    <p:sldId id="336" r:id="rId83"/>
    <p:sldId id="283" r:id="rId84"/>
    <p:sldId id="334" r:id="rId85"/>
    <p:sldId id="340" r:id="rId86"/>
    <p:sldId id="386" r:id="rId87"/>
    <p:sldId id="339" r:id="rId88"/>
    <p:sldId id="387" r:id="rId89"/>
    <p:sldId id="341" r:id="rId90"/>
    <p:sldId id="338" r:id="rId91"/>
    <p:sldId id="342" r:id="rId92"/>
    <p:sldId id="337" r:id="rId93"/>
    <p:sldId id="343" r:id="rId94"/>
    <p:sldId id="344" r:id="rId95"/>
    <p:sldId id="346" r:id="rId96"/>
    <p:sldId id="345" r:id="rId97"/>
    <p:sldId id="348" r:id="rId98"/>
    <p:sldId id="349" r:id="rId99"/>
    <p:sldId id="347" r:id="rId100"/>
    <p:sldId id="401" r:id="rId101"/>
    <p:sldId id="402" r:id="rId102"/>
    <p:sldId id="403" r:id="rId103"/>
    <p:sldId id="388" r:id="rId104"/>
    <p:sldId id="389" r:id="rId105"/>
    <p:sldId id="390" r:id="rId106"/>
    <p:sldId id="309" r:id="rId107"/>
    <p:sldId id="419" r:id="rId108"/>
    <p:sldId id="420" r:id="rId109"/>
    <p:sldId id="421" r:id="rId110"/>
    <p:sldId id="422" r:id="rId111"/>
    <p:sldId id="423" r:id="rId112"/>
    <p:sldId id="426" r:id="rId113"/>
    <p:sldId id="424" r:id="rId114"/>
    <p:sldId id="425" r:id="rId115"/>
    <p:sldId id="354" r:id="rId116"/>
    <p:sldId id="407" r:id="rId117"/>
    <p:sldId id="408" r:id="rId118"/>
    <p:sldId id="409" r:id="rId119"/>
    <p:sldId id="410" r:id="rId120"/>
    <p:sldId id="411" r:id="rId121"/>
    <p:sldId id="412" r:id="rId122"/>
    <p:sldId id="413" r:id="rId123"/>
    <p:sldId id="414" r:id="rId124"/>
    <p:sldId id="415" r:id="rId125"/>
    <p:sldId id="416" r:id="rId126"/>
    <p:sldId id="417" r:id="rId127"/>
    <p:sldId id="427" r:id="rId128"/>
    <p:sldId id="428" r:id="rId129"/>
    <p:sldId id="432" r:id="rId130"/>
    <p:sldId id="429" r:id="rId131"/>
    <p:sldId id="430" r:id="rId132"/>
    <p:sldId id="385" r:id="rId133"/>
    <p:sldId id="404" r:id="rId134"/>
    <p:sldId id="431" r:id="rId135"/>
    <p:sldId id="433" r:id="rId136"/>
    <p:sldId id="391" r:id="rId137"/>
    <p:sldId id="392" r:id="rId138"/>
    <p:sldId id="393" r:id="rId139"/>
    <p:sldId id="310" r:id="rId140"/>
    <p:sldId id="312" r:id="rId141"/>
    <p:sldId id="377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34" r:id="rId150"/>
    <p:sldId id="280" r:id="rId151"/>
  </p:sldIdLst>
  <p:sldSz cx="12192000" cy="6858000"/>
  <p:notesSz cx="6858000" cy="9144000"/>
  <p:kinsoku lang="ja-JP" invalStChars="、。，．・：；？！゛゜ヽヾゝゞ々’”）〕］｝〉》」』】°‰′″℃￠％!%),.:;?]}｡｣､･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668"/>
    <a:srgbClr val="2B7F91"/>
    <a:srgbClr val="47B8BA"/>
    <a:srgbClr val="A03791"/>
    <a:srgbClr val="4B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0315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15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ne dirken" userId="5600d8128afc4355" providerId="LiveId" clId="{D82D6D83-E539-4045-80EC-C7D45741839B}"/>
    <pc:docChg chg="undo custSel addSld delSld modSld sldOrd modMainMaster">
      <pc:chgData name="jarne dirken" userId="5600d8128afc4355" providerId="LiveId" clId="{D82D6D83-E539-4045-80EC-C7D45741839B}" dt="2025-03-11T19:42:43.754" v="13047" actId="20577"/>
      <pc:docMkLst>
        <pc:docMk/>
      </pc:docMkLst>
      <pc:sldChg chg="addSp modSp mod">
        <pc:chgData name="jarne dirken" userId="5600d8128afc4355" providerId="LiveId" clId="{D82D6D83-E539-4045-80EC-C7D45741839B}" dt="2025-03-01T16:23:15.931" v="4264" actId="1076"/>
        <pc:sldMkLst>
          <pc:docMk/>
          <pc:sldMk cId="725034231" sldId="258"/>
        </pc:sldMkLst>
        <pc:spChg chg="mod">
          <ac:chgData name="jarne dirken" userId="5600d8128afc4355" providerId="LiveId" clId="{D82D6D83-E539-4045-80EC-C7D45741839B}" dt="2025-03-01T09:22:51.096" v="1590" actId="20577"/>
          <ac:spMkLst>
            <pc:docMk/>
            <pc:sldMk cId="725034231" sldId="258"/>
            <ac:spMk id="3" creationId="{B5BF01D2-59E8-E044-8508-CEDB5C854720}"/>
          </ac:spMkLst>
        </pc:spChg>
        <pc:picChg chg="add mod">
          <ac:chgData name="jarne dirken" userId="5600d8128afc4355" providerId="LiveId" clId="{D82D6D83-E539-4045-80EC-C7D45741839B}" dt="2025-03-01T16:23:15.931" v="4264" actId="1076"/>
          <ac:picMkLst>
            <pc:docMk/>
            <pc:sldMk cId="725034231" sldId="258"/>
            <ac:picMk id="5122" creationId="{B6CFDDCF-242F-61D6-EAFD-E4FB0392CDC4}"/>
          </ac:picMkLst>
        </pc:picChg>
      </pc:sldChg>
      <pc:sldChg chg="addSp modSp mod modNotesTx">
        <pc:chgData name="jarne dirken" userId="5600d8128afc4355" providerId="LiveId" clId="{D82D6D83-E539-4045-80EC-C7D45741839B}" dt="2025-03-01T09:35:03.163" v="1678" actId="20577"/>
        <pc:sldMkLst>
          <pc:docMk/>
          <pc:sldMk cId="407416513" sldId="261"/>
        </pc:sldMkLst>
        <pc:spChg chg="mod">
          <ac:chgData name="jarne dirken" userId="5600d8128afc4355" providerId="LiveId" clId="{D82D6D83-E539-4045-80EC-C7D45741839B}" dt="2025-02-28T16:02:44.364" v="1041" actId="20577"/>
          <ac:spMkLst>
            <pc:docMk/>
            <pc:sldMk cId="407416513" sldId="261"/>
            <ac:spMk id="3" creationId="{005C61CE-FBEA-9D4D-8286-8BEB0C6365BB}"/>
          </ac:spMkLst>
        </pc:spChg>
        <pc:spChg chg="add">
          <ac:chgData name="jarne dirken" userId="5600d8128afc4355" providerId="LiveId" clId="{D82D6D83-E539-4045-80EC-C7D45741839B}" dt="2025-02-28T13:49:43.632" v="83"/>
          <ac:spMkLst>
            <pc:docMk/>
            <pc:sldMk cId="407416513" sldId="261"/>
            <ac:spMk id="4" creationId="{8606FE0D-2088-D9C4-DEDC-340AE02DF073}"/>
          </ac:spMkLst>
        </pc:spChg>
        <pc:spChg chg="mod">
          <ac:chgData name="jarne dirken" userId="5600d8128afc4355" providerId="LiveId" clId="{D82D6D83-E539-4045-80EC-C7D45741839B}" dt="2025-02-28T13:50:01.857" v="106" actId="20577"/>
          <ac:spMkLst>
            <pc:docMk/>
            <pc:sldMk cId="407416513" sldId="261"/>
            <ac:spMk id="6" creationId="{FB85E42D-F5A2-534A-ACBD-A0B1C0CB5BBD}"/>
          </ac:spMkLst>
        </pc:spChg>
        <pc:spChg chg="add">
          <ac:chgData name="jarne dirken" userId="5600d8128afc4355" providerId="LiveId" clId="{D82D6D83-E539-4045-80EC-C7D45741839B}" dt="2025-02-28T13:49:49.844" v="85"/>
          <ac:spMkLst>
            <pc:docMk/>
            <pc:sldMk cId="407416513" sldId="261"/>
            <ac:spMk id="7" creationId="{0FB05C31-E3B6-890F-D696-E29E40D171FF}"/>
          </ac:spMkLst>
        </pc:spChg>
        <pc:spChg chg="mod">
          <ac:chgData name="jarne dirken" userId="5600d8128afc4355" providerId="LiveId" clId="{D82D6D83-E539-4045-80EC-C7D45741839B}" dt="2025-02-28T15:57:28.196" v="845" actId="20577"/>
          <ac:spMkLst>
            <pc:docMk/>
            <pc:sldMk cId="407416513" sldId="261"/>
            <ac:spMk id="9" creationId="{5B582D7E-F3E8-B14C-B1B7-68C2078FF59C}"/>
          </ac:spMkLst>
        </pc:spChg>
        <pc:spChg chg="mod">
          <ac:chgData name="jarne dirken" userId="5600d8128afc4355" providerId="LiveId" clId="{D82D6D83-E539-4045-80EC-C7D45741839B}" dt="2025-02-28T13:58:52.695" v="254" actId="1076"/>
          <ac:spMkLst>
            <pc:docMk/>
            <pc:sldMk cId="407416513" sldId="261"/>
            <ac:spMk id="12" creationId="{4372EF7D-D948-314A-B741-7B918E1823AE}"/>
          </ac:spMkLst>
        </pc:spChg>
        <pc:spChg chg="mod">
          <ac:chgData name="jarne dirken" userId="5600d8128afc4355" providerId="LiveId" clId="{D82D6D83-E539-4045-80EC-C7D45741839B}" dt="2025-03-01T09:35:03.163" v="1678" actId="20577"/>
          <ac:spMkLst>
            <pc:docMk/>
            <pc:sldMk cId="407416513" sldId="261"/>
            <ac:spMk id="15" creationId="{FF408132-B163-5B44-9DEF-FAFB02820F45}"/>
          </ac:spMkLst>
        </pc:spChg>
        <pc:spChg chg="mod">
          <ac:chgData name="jarne dirken" userId="5600d8128afc4355" providerId="LiveId" clId="{D82D6D83-E539-4045-80EC-C7D45741839B}" dt="2025-03-01T09:34:47.363" v="1648" actId="20577"/>
          <ac:spMkLst>
            <pc:docMk/>
            <pc:sldMk cId="407416513" sldId="261"/>
            <ac:spMk id="18" creationId="{DCB0249B-8A97-3347-BE8B-DEA6BAE12DEA}"/>
          </ac:spMkLst>
        </pc:spChg>
      </pc:sldChg>
      <pc:sldChg chg="addSp delSp modSp mod modNotesTx">
        <pc:chgData name="jarne dirken" userId="5600d8128afc4355" providerId="LiveId" clId="{D82D6D83-E539-4045-80EC-C7D45741839B}" dt="2025-03-01T11:33:27.764" v="2719" actId="171"/>
        <pc:sldMkLst>
          <pc:docMk/>
          <pc:sldMk cId="723970427" sldId="272"/>
        </pc:sldMkLst>
        <pc:spChg chg="add mod">
          <ac:chgData name="jarne dirken" userId="5600d8128afc4355" providerId="LiveId" clId="{D82D6D83-E539-4045-80EC-C7D45741839B}" dt="2025-03-01T09:35:34.577" v="1685" actId="1076"/>
          <ac:spMkLst>
            <pc:docMk/>
            <pc:sldMk cId="723970427" sldId="272"/>
            <ac:spMk id="2" creationId="{026DE024-181E-1ED9-FE78-A29E73D8119D}"/>
          </ac:spMkLst>
        </pc:spChg>
        <pc:spChg chg="mod">
          <ac:chgData name="jarne dirken" userId="5600d8128afc4355" providerId="LiveId" clId="{D82D6D83-E539-4045-80EC-C7D45741839B}" dt="2025-02-28T14:11:39.465" v="431" actId="20577"/>
          <ac:spMkLst>
            <pc:docMk/>
            <pc:sldMk cId="723970427" sldId="272"/>
            <ac:spMk id="3" creationId="{D22DDB25-9BDB-FB43-8627-7673687CA0DA}"/>
          </ac:spMkLst>
        </pc:spChg>
        <pc:spChg chg="add del mod">
          <ac:chgData name="jarne dirken" userId="5600d8128afc4355" providerId="LiveId" clId="{D82D6D83-E539-4045-80EC-C7D45741839B}" dt="2025-02-28T13:53:00.498" v="246" actId="931"/>
          <ac:spMkLst>
            <pc:docMk/>
            <pc:sldMk cId="723970427" sldId="272"/>
            <ac:spMk id="5" creationId="{A2904644-9AF7-0AF1-B4E5-F1FB1651F249}"/>
          </ac:spMkLst>
        </pc:spChg>
        <pc:spChg chg="add mod">
          <ac:chgData name="jarne dirken" userId="5600d8128afc4355" providerId="LiveId" clId="{D82D6D83-E539-4045-80EC-C7D45741839B}" dt="2025-03-01T09:35:52.772" v="1694" actId="20577"/>
          <ac:spMkLst>
            <pc:docMk/>
            <pc:sldMk cId="723970427" sldId="272"/>
            <ac:spMk id="6" creationId="{714E0050-98DC-25D9-920B-00AF63A752AA}"/>
          </ac:spMkLst>
        </pc:spChg>
        <pc:spChg chg="add mod">
          <ac:chgData name="jarne dirken" userId="5600d8128afc4355" providerId="LiveId" clId="{D82D6D83-E539-4045-80EC-C7D45741839B}" dt="2025-03-01T09:37:08.252" v="1731" actId="1076"/>
          <ac:spMkLst>
            <pc:docMk/>
            <pc:sldMk cId="723970427" sldId="272"/>
            <ac:spMk id="7" creationId="{BB3E2F40-71CC-1C69-E243-F9116B013E3E}"/>
          </ac:spMkLst>
        </pc:spChg>
        <pc:spChg chg="add mod">
          <ac:chgData name="jarne dirken" userId="5600d8128afc4355" providerId="LiveId" clId="{D82D6D83-E539-4045-80EC-C7D45741839B}" dt="2025-03-01T09:37:18.359" v="1741" actId="1076"/>
          <ac:spMkLst>
            <pc:docMk/>
            <pc:sldMk cId="723970427" sldId="272"/>
            <ac:spMk id="8" creationId="{99C00E43-6C5E-F8C1-6637-5F4444CF229C}"/>
          </ac:spMkLst>
        </pc:spChg>
        <pc:spChg chg="add mod">
          <ac:chgData name="jarne dirken" userId="5600d8128afc4355" providerId="LiveId" clId="{D82D6D83-E539-4045-80EC-C7D45741839B}" dt="2025-03-01T11:32:53.810" v="2704" actId="1076"/>
          <ac:spMkLst>
            <pc:docMk/>
            <pc:sldMk cId="723970427" sldId="272"/>
            <ac:spMk id="9" creationId="{D44C10D5-FE50-E1F3-A85F-2C8A8E453241}"/>
          </ac:spMkLst>
        </pc:spChg>
        <pc:spChg chg="add del mod">
          <ac:chgData name="jarne dirken" userId="5600d8128afc4355" providerId="LiveId" clId="{D82D6D83-E539-4045-80EC-C7D45741839B}" dt="2025-02-28T13:58:13.404" v="250" actId="931"/>
          <ac:spMkLst>
            <pc:docMk/>
            <pc:sldMk cId="723970427" sldId="272"/>
            <ac:spMk id="9" creationId="{D70BE1E9-9993-5048-144F-D9C316513408}"/>
          </ac:spMkLst>
        </pc:spChg>
        <pc:spChg chg="add mod">
          <ac:chgData name="jarne dirken" userId="5600d8128afc4355" providerId="LiveId" clId="{D82D6D83-E539-4045-80EC-C7D45741839B}" dt="2025-03-01T11:33:03.672" v="2714" actId="1076"/>
          <ac:spMkLst>
            <pc:docMk/>
            <pc:sldMk cId="723970427" sldId="272"/>
            <ac:spMk id="10" creationId="{1F94091C-0E15-2972-3DC7-CA18EEB4DB0D}"/>
          </ac:spMkLst>
        </pc:spChg>
        <pc:spChg chg="add mod">
          <ac:chgData name="jarne dirken" userId="5600d8128afc4355" providerId="LiveId" clId="{D82D6D83-E539-4045-80EC-C7D45741839B}" dt="2025-02-28T14:14:01.633" v="464" actId="20577"/>
          <ac:spMkLst>
            <pc:docMk/>
            <pc:sldMk cId="723970427" sldId="272"/>
            <ac:spMk id="12" creationId="{BC45B087-1C8F-13E9-A25F-9EB57E75389C}"/>
          </ac:spMkLst>
        </pc:spChg>
        <pc:spChg chg="add mod">
          <ac:chgData name="jarne dirken" userId="5600d8128afc4355" providerId="LiveId" clId="{D82D6D83-E539-4045-80EC-C7D45741839B}" dt="2025-02-28T14:14:12.840" v="475" actId="1076"/>
          <ac:spMkLst>
            <pc:docMk/>
            <pc:sldMk cId="723970427" sldId="272"/>
            <ac:spMk id="15" creationId="{F1F0DB05-72F8-EDF2-D6F2-6D1DE60E7482}"/>
          </ac:spMkLst>
        </pc:spChg>
        <pc:spChg chg="add mod">
          <ac:chgData name="jarne dirken" userId="5600d8128afc4355" providerId="LiveId" clId="{D82D6D83-E539-4045-80EC-C7D45741839B}" dt="2025-02-28T14:14:47.714" v="482" actId="1076"/>
          <ac:spMkLst>
            <pc:docMk/>
            <pc:sldMk cId="723970427" sldId="272"/>
            <ac:spMk id="16" creationId="{C704716B-6C3D-16F0-1EE4-E7E1AE996F04}"/>
          </ac:spMkLst>
        </pc:spChg>
        <pc:spChg chg="add mod">
          <ac:chgData name="jarne dirken" userId="5600d8128afc4355" providerId="LiveId" clId="{D82D6D83-E539-4045-80EC-C7D45741839B}" dt="2025-02-28T14:14:55.927" v="484" actId="1076"/>
          <ac:spMkLst>
            <pc:docMk/>
            <pc:sldMk cId="723970427" sldId="272"/>
            <ac:spMk id="17" creationId="{E0A44099-4168-939B-8A18-C9E06EC061F0}"/>
          </ac:spMkLst>
        </pc:spChg>
        <pc:spChg chg="add mod">
          <ac:chgData name="jarne dirken" userId="5600d8128afc4355" providerId="LiveId" clId="{D82D6D83-E539-4045-80EC-C7D45741839B}" dt="2025-02-28T14:15:22.103" v="515" actId="1076"/>
          <ac:spMkLst>
            <pc:docMk/>
            <pc:sldMk cId="723970427" sldId="272"/>
            <ac:spMk id="19" creationId="{2F195E0D-6511-2CF4-80CE-FD43B0D02599}"/>
          </ac:spMkLst>
        </pc:spChg>
        <pc:spChg chg="add mod">
          <ac:chgData name="jarne dirken" userId="5600d8128afc4355" providerId="LiveId" clId="{D82D6D83-E539-4045-80EC-C7D45741839B}" dt="2025-02-28T14:15:18.222" v="514" actId="1076"/>
          <ac:spMkLst>
            <pc:docMk/>
            <pc:sldMk cId="723970427" sldId="272"/>
            <ac:spMk id="20" creationId="{AD0F03E4-9AE8-D06D-CBE3-548FAEB3803E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1" creationId="{26C63647-872E-7312-8171-63B3ABE92530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2" creationId="{8D6506C4-AA4C-E4CD-E527-4EDCF04CEB9E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3" creationId="{7FA03946-511F-7497-C49A-7FCB5B164AC1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4" creationId="{84CD4E0D-11DC-FA87-CFBD-BAC24FC68C50}"/>
          </ac:spMkLst>
        </pc:spChg>
        <pc:spChg chg="add mo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5" creationId="{6D62235C-DC73-5AEB-C7EE-C2774620111D}"/>
          </ac:spMkLst>
        </pc:spChg>
        <pc:spChg chg="add mod or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6" creationId="{9883D285-4F40-08E0-886F-EC1CC2F4D7B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7" creationId="{AF561A4D-B47A-2B53-3D2B-A04908AB1C4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8" creationId="{FCEFB5FB-9573-F4A9-CEE5-F86ED141BF94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29" creationId="{001041E0-9725-AB53-99C3-AFB9A6DE3619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30" creationId="{15E4EE24-88B9-DE82-7BDB-15BE2D4A45CF}"/>
          </ac:spMkLst>
        </pc:spChg>
        <pc:spChg chg="add del">
          <ac:chgData name="jarne dirken" userId="5600d8128afc4355" providerId="LiveId" clId="{D82D6D83-E539-4045-80EC-C7D45741839B}" dt="2025-02-28T16:00:06.599" v="988" actId="22"/>
          <ac:spMkLst>
            <pc:docMk/>
            <pc:sldMk cId="723970427" sldId="272"/>
            <ac:spMk id="32" creationId="{5FD1CFBD-67AF-2E4B-A5B7-4BF463E512BA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3" creationId="{230CBCD6-82C9-6FBF-C8FA-85CAE1ECB72C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4" creationId="{55684B95-C343-7276-FDB2-F088BF8D0005}"/>
          </ac:spMkLst>
        </pc:spChg>
        <pc:picChg chg="add del mod">
          <ac:chgData name="jarne dirken" userId="5600d8128afc4355" providerId="LiveId" clId="{D82D6D83-E539-4045-80EC-C7D45741839B}" dt="2025-03-01T09:36:35.519" v="1724" actId="478"/>
          <ac:picMkLst>
            <pc:docMk/>
            <pc:sldMk cId="723970427" sldId="272"/>
            <ac:picMk id="5" creationId="{AFD12E14-F2F3-115A-F85B-55EF4E732323}"/>
          </ac:picMkLst>
        </pc:picChg>
        <pc:picChg chg="add del mod">
          <ac:chgData name="jarne dirken" userId="5600d8128afc4355" providerId="LiveId" clId="{D82D6D83-E539-4045-80EC-C7D45741839B}" dt="2025-02-28T13:53:10.761" v="249" actId="478"/>
          <ac:picMkLst>
            <pc:docMk/>
            <pc:sldMk cId="723970427" sldId="272"/>
            <ac:picMk id="7" creationId="{2DAD1BB9-1D14-F804-EB39-5EB53DC44D32}"/>
          </ac:picMkLst>
        </pc:picChg>
        <pc:picChg chg="add mod">
          <ac:chgData name="jarne dirken" userId="5600d8128afc4355" providerId="LiveId" clId="{D82D6D83-E539-4045-80EC-C7D45741839B}" dt="2025-02-28T13:58:13.404" v="250" actId="931"/>
          <ac:picMkLst>
            <pc:docMk/>
            <pc:sldMk cId="723970427" sldId="272"/>
            <ac:picMk id="11" creationId="{52D78346-7F02-F1C2-6932-03CD91F58811}"/>
          </ac:picMkLst>
        </pc:picChg>
        <pc:picChg chg="add mod">
          <ac:chgData name="jarne dirken" userId="5600d8128afc4355" providerId="LiveId" clId="{D82D6D83-E539-4045-80EC-C7D45741839B}" dt="2025-02-28T14:12:53.541" v="446" actId="931"/>
          <ac:picMkLst>
            <pc:docMk/>
            <pc:sldMk cId="723970427" sldId="272"/>
            <ac:picMk id="14" creationId="{5C5671C1-6681-E0FB-556A-DFA2C19CC868}"/>
          </ac:picMkLst>
        </pc:picChg>
        <pc:picChg chg="del">
          <ac:chgData name="jarne dirken" userId="5600d8128afc4355" providerId="LiveId" clId="{D82D6D83-E539-4045-80EC-C7D45741839B}" dt="2025-02-28T13:52:36.239" v="245" actId="478"/>
          <ac:picMkLst>
            <pc:docMk/>
            <pc:sldMk cId="723970427" sldId="272"/>
            <ac:picMk id="18" creationId="{F9466103-DE3E-7014-4C1D-8573661E5AA4}"/>
          </ac:picMkLst>
        </pc:picChg>
        <pc:picChg chg="add mod">
          <ac:chgData name="jarne dirken" userId="5600d8128afc4355" providerId="LiveId" clId="{D82D6D83-E539-4045-80EC-C7D45741839B}" dt="2025-03-01T09:36:44.829" v="1727" actId="171"/>
          <ac:picMkLst>
            <pc:docMk/>
            <pc:sldMk cId="723970427" sldId="272"/>
            <ac:picMk id="1026" creationId="{D7A355C2-6962-4DBF-A9FB-F5D8E45F8375}"/>
          </ac:picMkLst>
        </pc:picChg>
        <pc:picChg chg="add mod">
          <ac:chgData name="jarne dirken" userId="5600d8128afc4355" providerId="LiveId" clId="{D82D6D83-E539-4045-80EC-C7D45741839B}" dt="2025-03-01T09:37:45.844" v="1748" actId="171"/>
          <ac:picMkLst>
            <pc:docMk/>
            <pc:sldMk cId="723970427" sldId="272"/>
            <ac:picMk id="1028" creationId="{50060F10-4841-CDF7-C417-F7C4B10F8965}"/>
          </ac:picMkLst>
        </pc:picChg>
        <pc:picChg chg="add mod">
          <ac:chgData name="jarne dirken" userId="5600d8128afc4355" providerId="LiveId" clId="{D82D6D83-E539-4045-80EC-C7D45741839B}" dt="2025-03-01T11:33:27.764" v="2719" actId="171"/>
          <ac:picMkLst>
            <pc:docMk/>
            <pc:sldMk cId="723970427" sldId="272"/>
            <ac:picMk id="1030" creationId="{D2038AC8-2B9D-075B-5C87-4355FBBDEC0C}"/>
          </ac:picMkLst>
        </pc:picChg>
        <pc:picChg chg="add mod">
          <ac:chgData name="jarne dirken" userId="5600d8128afc4355" providerId="LiveId" clId="{D82D6D83-E539-4045-80EC-C7D45741839B}" dt="2025-02-28T14:13:29.723" v="452" actId="167"/>
          <ac:picMkLst>
            <pc:docMk/>
            <pc:sldMk cId="723970427" sldId="272"/>
            <ac:picMk id="2050" creationId="{09AD62D1-29C1-F042-A0D6-9F441C759098}"/>
          </ac:picMkLst>
        </pc:picChg>
        <pc:picChg chg="add del mod">
          <ac:chgData name="jarne dirken" userId="5600d8128afc4355" providerId="LiveId" clId="{D82D6D83-E539-4045-80EC-C7D45741839B}" dt="2025-02-28T14:13:57.150" v="463" actId="478"/>
          <ac:picMkLst>
            <pc:docMk/>
            <pc:sldMk cId="723970427" sldId="272"/>
            <ac:picMk id="2052" creationId="{7A3E1344-8E9A-AB67-C131-DB84FD241A5A}"/>
          </ac:picMkLst>
        </pc:picChg>
        <pc:picChg chg="add mod">
          <ac:chgData name="jarne dirken" userId="5600d8128afc4355" providerId="LiveId" clId="{D82D6D83-E539-4045-80EC-C7D45741839B}" dt="2025-02-28T14:14:40.595" v="480"/>
          <ac:picMkLst>
            <pc:docMk/>
            <pc:sldMk cId="723970427" sldId="272"/>
            <ac:picMk id="2054" creationId="{E4B03FC8-2521-27E1-EF2A-906B7C771BBD}"/>
          </ac:picMkLst>
        </pc:picChg>
        <pc:picChg chg="add">
          <ac:chgData name="jarne dirken" userId="5600d8128afc4355" providerId="LiveId" clId="{D82D6D83-E539-4045-80EC-C7D45741839B}" dt="2025-02-28T14:15:50.546" v="516"/>
          <ac:picMkLst>
            <pc:docMk/>
            <pc:sldMk cId="723970427" sldId="272"/>
            <ac:picMk id="2056" creationId="{A1D0E4EC-F94B-419C-A05F-775576B23EE2}"/>
          </ac:picMkLst>
        </pc:picChg>
        <pc:picChg chg="add mod">
          <ac:chgData name="jarne dirken" userId="5600d8128afc4355" providerId="LiveId" clId="{D82D6D83-E539-4045-80EC-C7D45741839B}" dt="2025-02-28T14:16:26.015" v="533" actId="171"/>
          <ac:picMkLst>
            <pc:docMk/>
            <pc:sldMk cId="723970427" sldId="272"/>
            <ac:picMk id="2058" creationId="{CB1DABE1-0A1D-1946-D270-CBC4F659A7BD}"/>
          </ac:picMkLst>
        </pc:picChg>
        <pc:picChg chg="add mod">
          <ac:chgData name="jarne dirken" userId="5600d8128afc4355" providerId="LiveId" clId="{D82D6D83-E539-4045-80EC-C7D45741839B}" dt="2025-02-28T14:16:58.227" v="542"/>
          <ac:picMkLst>
            <pc:docMk/>
            <pc:sldMk cId="723970427" sldId="272"/>
            <ac:picMk id="2060" creationId="{3B509858-E051-A02D-B8FB-FA13BC0BF150}"/>
          </ac:picMkLst>
        </pc:picChg>
        <pc:picChg chg="add mod">
          <ac:chgData name="jarne dirken" userId="5600d8128afc4355" providerId="LiveId" clId="{D82D6D83-E539-4045-80EC-C7D45741839B}" dt="2025-03-01T09:35:29.568" v="1684" actId="1076"/>
          <ac:picMkLst>
            <pc:docMk/>
            <pc:sldMk cId="723970427" sldId="272"/>
            <ac:picMk id="2062" creationId="{1A8234D0-314E-53B8-C564-BE014128AF13}"/>
          </ac:picMkLst>
        </pc:picChg>
        <pc:picChg chg="add mod">
          <ac:chgData name="jarne dirken" userId="5600d8128afc4355" providerId="LiveId" clId="{D82D6D83-E539-4045-80EC-C7D45741839B}" dt="2025-03-01T09:36:53.998" v="1728" actId="1076"/>
          <ac:picMkLst>
            <pc:docMk/>
            <pc:sldMk cId="723970427" sldId="272"/>
            <ac:picMk id="2064" creationId="{F2C9DC0A-5A18-37C3-5B1C-002739A162C5}"/>
          </ac:picMkLst>
        </pc:picChg>
        <pc:picChg chg="add mod">
          <ac:chgData name="jarne dirken" userId="5600d8128afc4355" providerId="LiveId" clId="{D82D6D83-E539-4045-80EC-C7D45741839B}" dt="2025-03-01T09:35:42.288" v="1686" actId="1076"/>
          <ac:picMkLst>
            <pc:docMk/>
            <pc:sldMk cId="723970427" sldId="272"/>
            <ac:picMk id="2066" creationId="{333FCAC2-7A91-0C4F-DFA5-A98F321F80AF}"/>
          </ac:picMkLst>
        </pc:picChg>
        <pc:picChg chg="add mod">
          <ac:chgData name="jarne dirken" userId="5600d8128afc4355" providerId="LiveId" clId="{D82D6D83-E539-4045-80EC-C7D45741839B}" dt="2025-03-01T09:36:58.005" v="1729" actId="1076"/>
          <ac:picMkLst>
            <pc:docMk/>
            <pc:sldMk cId="723970427" sldId="272"/>
            <ac:picMk id="2068" creationId="{3C0F4029-47C7-356C-7B00-28BB55D408A6}"/>
          </ac:picMkLst>
        </pc:picChg>
        <pc:picChg chg="add mod">
          <ac:chgData name="jarne dirken" userId="5600d8128afc4355" providerId="LiveId" clId="{D82D6D83-E539-4045-80EC-C7D45741839B}" dt="2025-03-01T09:35:17.900" v="1681" actId="1076"/>
          <ac:picMkLst>
            <pc:docMk/>
            <pc:sldMk cId="723970427" sldId="272"/>
            <ac:picMk id="2070" creationId="{64A8A266-82EE-2357-E2C8-436E58B316B2}"/>
          </ac:picMkLst>
        </pc:picChg>
        <pc:picChg chg="add mod">
          <ac:chgData name="jarne dirken" userId="5600d8128afc4355" providerId="LiveId" clId="{D82D6D83-E539-4045-80EC-C7D45741839B}" dt="2025-03-01T09:35:49.159" v="1687" actId="1076"/>
          <ac:picMkLst>
            <pc:docMk/>
            <pc:sldMk cId="723970427" sldId="272"/>
            <ac:picMk id="2072" creationId="{E9DC0B67-35E4-2D58-6746-657F30C7B7A2}"/>
          </ac:picMkLst>
        </pc:picChg>
      </pc:sldChg>
      <pc:sldChg chg="del">
        <pc:chgData name="jarne dirken" userId="5600d8128afc4355" providerId="LiveId" clId="{D82D6D83-E539-4045-80EC-C7D45741839B}" dt="2025-03-01T11:44:24" v="2742" actId="47"/>
        <pc:sldMkLst>
          <pc:docMk/>
          <pc:sldMk cId="1923235345" sldId="273"/>
        </pc:sldMkLst>
      </pc:sldChg>
      <pc:sldChg chg="addSp modSp mod">
        <pc:chgData name="jarne dirken" userId="5600d8128afc4355" providerId="LiveId" clId="{D82D6D83-E539-4045-80EC-C7D45741839B}" dt="2025-03-03T14:39:18.803" v="7392" actId="27636"/>
        <pc:sldMkLst>
          <pc:docMk/>
          <pc:sldMk cId="2212226000" sldId="274"/>
        </pc:sldMkLst>
        <pc:spChg chg="mod">
          <ac:chgData name="jarne dirken" userId="5600d8128afc4355" providerId="LiveId" clId="{D82D6D83-E539-4045-80EC-C7D45741839B}" dt="2025-03-03T14:39:18.803" v="7392" actId="27636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82D6D83-E539-4045-80EC-C7D45741839B}" dt="2025-02-28T14:04:58.278" v="379" actId="20577"/>
          <ac:spMkLst>
            <pc:docMk/>
            <pc:sldMk cId="2212226000" sldId="274"/>
            <ac:spMk id="3" creationId="{9F09662E-D180-1547-B795-787DF3C49C04}"/>
          </ac:spMkLst>
        </pc:spChg>
        <pc:spChg chg="add">
          <ac:chgData name="jarne dirken" userId="5600d8128afc4355" providerId="LiveId" clId="{D82D6D83-E539-4045-80EC-C7D45741839B}" dt="2025-02-28T16:11:11.639" v="1289"/>
          <ac:spMkLst>
            <pc:docMk/>
            <pc:sldMk cId="2212226000" sldId="274"/>
            <ac:spMk id="9" creationId="{B1DBB40E-6C8A-3F80-7877-7177B2667D57}"/>
          </ac:spMkLst>
        </pc:spChg>
        <pc:picChg chg="add mod">
          <ac:chgData name="jarne dirken" userId="5600d8128afc4355" providerId="LiveId" clId="{D82D6D83-E539-4045-80EC-C7D45741839B}" dt="2025-02-28T16:13:40.060" v="1327" actId="1076"/>
          <ac:picMkLst>
            <pc:docMk/>
            <pc:sldMk cId="2212226000" sldId="274"/>
            <ac:picMk id="8" creationId="{F13C5B0B-526F-EF19-1234-CE64FDAFE5FB}"/>
          </ac:picMkLst>
        </pc:picChg>
        <pc:picChg chg="add mod">
          <ac:chgData name="jarne dirken" userId="5600d8128afc4355" providerId="LiveId" clId="{D82D6D83-E539-4045-80EC-C7D45741839B}" dt="2025-02-28T16:13:37.736" v="1326" actId="1076"/>
          <ac:picMkLst>
            <pc:docMk/>
            <pc:sldMk cId="2212226000" sldId="274"/>
            <ac:picMk id="11" creationId="{D7C95A8B-0054-1DA0-6AC2-B166FC510E45}"/>
          </ac:picMkLst>
        </pc:picChg>
      </pc:sldChg>
      <pc:sldChg chg="addSp delSp modSp mod ord">
        <pc:chgData name="jarne dirken" userId="5600d8128afc4355" providerId="LiveId" clId="{D82D6D83-E539-4045-80EC-C7D45741839B}" dt="2025-03-01T11:20:42.465" v="2365"/>
        <pc:sldMkLst>
          <pc:docMk/>
          <pc:sldMk cId="2720141404" sldId="275"/>
        </pc:sldMkLst>
        <pc:spChg chg="mod">
          <ac:chgData name="jarne dirken" userId="5600d8128afc4355" providerId="LiveId" clId="{D82D6D83-E539-4045-80EC-C7D45741839B}" dt="2025-02-28T16:17:28.679" v="1405" actId="403"/>
          <ac:spMkLst>
            <pc:docMk/>
            <pc:sldMk cId="2720141404" sldId="275"/>
            <ac:spMk id="2" creationId="{A8E2257F-89A1-8F49-9228-18F9BFA897A6}"/>
          </ac:spMkLst>
        </pc:spChg>
        <pc:spChg chg="mod">
          <ac:chgData name="jarne dirken" userId="5600d8128afc4355" providerId="LiveId" clId="{D82D6D83-E539-4045-80EC-C7D45741839B}" dt="2025-02-28T16:17:26.989" v="1403" actId="403"/>
          <ac:spMkLst>
            <pc:docMk/>
            <pc:sldMk cId="2720141404" sldId="275"/>
            <ac:spMk id="3" creationId="{B1BE7A18-A416-6E46-AB9D-E2C693A5DC12}"/>
          </ac:spMkLst>
        </pc:spChg>
        <pc:spChg chg="del">
          <ac:chgData name="jarne dirken" userId="5600d8128afc4355" providerId="LiveId" clId="{D82D6D83-E539-4045-80EC-C7D45741839B}" dt="2025-02-28T16:16:38.913" v="1396" actId="931"/>
          <ac:spMkLst>
            <pc:docMk/>
            <pc:sldMk cId="2720141404" sldId="275"/>
            <ac:spMk id="4" creationId="{8C7A0AF7-EE55-994F-998A-8B800939C0B8}"/>
          </ac:spMkLst>
        </pc:spChg>
        <pc:spChg chg="mod">
          <ac:chgData name="jarne dirken" userId="5600d8128afc4355" providerId="LiveId" clId="{D82D6D83-E539-4045-80EC-C7D45741839B}" dt="2025-03-01T11:20:42.465" v="2365"/>
          <ac:spMkLst>
            <pc:docMk/>
            <pc:sldMk cId="2720141404" sldId="275"/>
            <ac:spMk id="6" creationId="{D14CD61B-6A33-C349-80B0-5D3F175996FB}"/>
          </ac:spMkLst>
        </pc:spChg>
        <pc:spChg chg="add del mod">
          <ac:chgData name="jarne dirken" userId="5600d8128afc4355" providerId="LiveId" clId="{D82D6D83-E539-4045-80EC-C7D45741839B}" dt="2025-02-28T16:17:06.103" v="1398" actId="931"/>
          <ac:spMkLst>
            <pc:docMk/>
            <pc:sldMk cId="2720141404" sldId="275"/>
            <ac:spMk id="11" creationId="{3B6C7A84-221E-4D79-8200-A95F97446FCC}"/>
          </ac:spMkLst>
        </pc:spChg>
        <pc:spChg chg="add mod">
          <ac:chgData name="jarne dirken" userId="5600d8128afc4355" providerId="LiveId" clId="{D82D6D83-E539-4045-80EC-C7D45741839B}" dt="2025-03-01T09:32:57.828" v="1643" actId="20577"/>
          <ac:spMkLst>
            <pc:docMk/>
            <pc:sldMk cId="2720141404" sldId="275"/>
            <ac:spMk id="14" creationId="{660EBDBB-A69A-2A43-C063-8BB3E092CACB}"/>
          </ac:spMkLst>
        </pc:spChg>
        <pc:picChg chg="add del mod">
          <ac:chgData name="jarne dirken" userId="5600d8128afc4355" providerId="LiveId" clId="{D82D6D83-E539-4045-80EC-C7D45741839B}" dt="2025-02-28T16:17:03.692" v="1397" actId="478"/>
          <ac:picMkLst>
            <pc:docMk/>
            <pc:sldMk cId="2720141404" sldId="275"/>
            <ac:picMk id="9" creationId="{6199A7B9-6A04-D88B-2C2A-3276D1D80997}"/>
          </ac:picMkLst>
        </pc:picChg>
        <pc:picChg chg="add mod">
          <ac:chgData name="jarne dirken" userId="5600d8128afc4355" providerId="LiveId" clId="{D82D6D83-E539-4045-80EC-C7D45741839B}" dt="2025-02-28T16:17:15.090" v="1399" actId="208"/>
          <ac:picMkLst>
            <pc:docMk/>
            <pc:sldMk cId="2720141404" sldId="275"/>
            <ac:picMk id="13" creationId="{237CCB42-2F40-F123-6978-2779C96A327E}"/>
          </ac:picMkLst>
        </pc:picChg>
        <pc:picChg chg="add">
          <ac:chgData name="jarne dirken" userId="5600d8128afc4355" providerId="LiveId" clId="{D82D6D83-E539-4045-80EC-C7D45741839B}" dt="2025-02-28T16:16:31.784" v="1395"/>
          <ac:picMkLst>
            <pc:docMk/>
            <pc:sldMk cId="2720141404" sldId="275"/>
            <ac:picMk id="5122" creationId="{00838167-F052-CB11-58DE-EA36B087E15D}"/>
          </ac:picMkLst>
        </pc:picChg>
      </pc:sldChg>
      <pc:sldChg chg="addSp delSp modSp mod ord modNotesTx">
        <pc:chgData name="jarne dirken" userId="5600d8128afc4355" providerId="LiveId" clId="{D82D6D83-E539-4045-80EC-C7D45741839B}" dt="2025-03-01T15:19:54.705" v="3130" actId="20577"/>
        <pc:sldMkLst>
          <pc:docMk/>
          <pc:sldMk cId="2932302642" sldId="276"/>
        </pc:sldMkLst>
        <pc:spChg chg="add del mod">
          <ac:chgData name="jarne dirken" userId="5600d8128afc4355" providerId="LiveId" clId="{D82D6D83-E539-4045-80EC-C7D45741839B}" dt="2025-03-01T11:06:05.391" v="1930" actId="207"/>
          <ac:spMkLst>
            <pc:docMk/>
            <pc:sldMk cId="2932302642" sldId="276"/>
            <ac:spMk id="2" creationId="{57A0A92C-E93A-3444-BDBB-FC2FA1767DDC}"/>
          </ac:spMkLst>
        </pc:spChg>
        <pc:spChg chg="del">
          <ac:chgData name="jarne dirken" userId="5600d8128afc4355" providerId="LiveId" clId="{D82D6D83-E539-4045-80EC-C7D45741839B}" dt="2025-03-01T11:00:09.298" v="1789"/>
          <ac:spMkLst>
            <pc:docMk/>
            <pc:sldMk cId="2932302642" sldId="276"/>
            <ac:spMk id="3" creationId="{3B1F2273-8B19-AD46-A42A-E1B338CA13E3}"/>
          </ac:spMkLst>
        </pc:spChg>
        <pc:spChg chg="del">
          <ac:chgData name="jarne dirken" userId="5600d8128afc4355" providerId="LiveId" clId="{D82D6D83-E539-4045-80EC-C7D45741839B}" dt="2025-03-01T11:00:18.455" v="1791"/>
          <ac:spMkLst>
            <pc:docMk/>
            <pc:sldMk cId="2932302642" sldId="276"/>
            <ac:spMk id="4" creationId="{B469B55D-7AA1-4642-81AC-B2766B2FCD66}"/>
          </ac:spMkLst>
        </pc:spChg>
        <pc:spChg chg="mod">
          <ac:chgData name="jarne dirken" userId="5600d8128afc4355" providerId="LiveId" clId="{D82D6D83-E539-4045-80EC-C7D45741839B}" dt="2025-03-01T10:56:55.217" v="1788" actId="20577"/>
          <ac:spMkLst>
            <pc:docMk/>
            <pc:sldMk cId="2932302642" sldId="276"/>
            <ac:spMk id="5" creationId="{52897648-E670-7644-85B3-974ADFE85CA1}"/>
          </ac:spMkLst>
        </pc:spChg>
        <pc:spChg chg="mod">
          <ac:chgData name="jarne dirken" userId="5600d8128afc4355" providerId="LiveId" clId="{D82D6D83-E539-4045-80EC-C7D45741839B}" dt="2025-03-01T11:20:58.445" v="2370" actId="20577"/>
          <ac:spMkLst>
            <pc:docMk/>
            <pc:sldMk cId="2932302642" sldId="276"/>
            <ac:spMk id="6" creationId="{D74B5203-3C03-B946-AFB4-712B007DBFCE}"/>
          </ac:spMkLst>
        </pc:spChg>
        <pc:spChg chg="del">
          <ac:chgData name="jarne dirken" userId="5600d8128afc4355" providerId="LiveId" clId="{D82D6D83-E539-4045-80EC-C7D45741839B}" dt="2025-03-01T11:01:29.505" v="1794"/>
          <ac:spMkLst>
            <pc:docMk/>
            <pc:sldMk cId="2932302642" sldId="276"/>
            <ac:spMk id="7" creationId="{5F0762DB-0627-C74C-AA5A-5C49D4F6DBFF}"/>
          </ac:spMkLst>
        </pc:spChg>
        <pc:spChg chg="mod">
          <ac:chgData name="jarne dirken" userId="5600d8128afc4355" providerId="LiveId" clId="{D82D6D83-E539-4045-80EC-C7D45741839B}" dt="2025-03-01T15:19:54.705" v="3130" actId="20577"/>
          <ac:spMkLst>
            <pc:docMk/>
            <pc:sldMk cId="2932302642" sldId="276"/>
            <ac:spMk id="9" creationId="{FFF5CD3F-FC5A-4D44-9E90-FFE442EBC655}"/>
          </ac:spMkLst>
        </pc:spChg>
        <pc:spChg chg="add mod">
          <ac:chgData name="jarne dirken" userId="5600d8128afc4355" providerId="LiveId" clId="{D82D6D83-E539-4045-80EC-C7D45741839B}" dt="2025-02-28T16:15:23.970" v="1342"/>
          <ac:spMkLst>
            <pc:docMk/>
            <pc:sldMk cId="2932302642" sldId="276"/>
            <ac:spMk id="11" creationId="{676E5FA8-9671-B64D-7D79-09B037F72499}"/>
          </ac:spMkLst>
        </pc:spChg>
        <pc:picChg chg="add mod">
          <ac:chgData name="jarne dirken" userId="5600d8128afc4355" providerId="LiveId" clId="{D82D6D83-E539-4045-80EC-C7D45741839B}" dt="2025-03-01T11:02:56.888" v="1923" actId="1076"/>
          <ac:picMkLst>
            <pc:docMk/>
            <pc:sldMk cId="2932302642" sldId="276"/>
            <ac:picMk id="12" creationId="{4637BA93-72D5-2E90-2AF8-C03777079E9E}"/>
          </ac:picMkLst>
        </pc:picChg>
        <pc:picChg chg="add mod">
          <ac:chgData name="jarne dirken" userId="5600d8128afc4355" providerId="LiveId" clId="{D82D6D83-E539-4045-80EC-C7D45741839B}" dt="2025-03-01T11:02:58.339" v="1924" actId="1076"/>
          <ac:picMkLst>
            <pc:docMk/>
            <pc:sldMk cId="2932302642" sldId="276"/>
            <ac:picMk id="14" creationId="{CA85DC76-30D7-927E-7251-B5AA7CDDAF10}"/>
          </ac:picMkLst>
        </pc:picChg>
        <pc:picChg chg="add mod">
          <ac:chgData name="jarne dirken" userId="5600d8128afc4355" providerId="LiveId" clId="{D82D6D83-E539-4045-80EC-C7D45741839B}" dt="2025-03-01T11:02:59.328" v="1925" actId="1076"/>
          <ac:picMkLst>
            <pc:docMk/>
            <pc:sldMk cId="2932302642" sldId="276"/>
            <ac:picMk id="16" creationId="{6CF072D7-65DC-B706-D582-2D5A7FBF1ED2}"/>
          </ac:picMkLst>
        </pc:picChg>
        <pc:picChg chg="add mod">
          <ac:chgData name="jarne dirken" userId="5600d8128afc4355" providerId="LiveId" clId="{D82D6D83-E539-4045-80EC-C7D45741839B}" dt="2025-03-01T11:03:02.362" v="1926" actId="1076"/>
          <ac:picMkLst>
            <pc:docMk/>
            <pc:sldMk cId="2932302642" sldId="276"/>
            <ac:picMk id="18" creationId="{CDA6A459-B15E-31F7-9F6D-224CB1291DD9}"/>
          </ac:picMkLst>
        </pc:picChg>
        <pc:picChg chg="add del mod">
          <ac:chgData name="jarne dirken" userId="5600d8128afc4355" providerId="LiveId" clId="{D82D6D83-E539-4045-80EC-C7D45741839B}" dt="2025-03-01T11:06:18.804" v="1933" actId="478"/>
          <ac:picMkLst>
            <pc:docMk/>
            <pc:sldMk cId="2932302642" sldId="276"/>
            <ac:picMk id="20" creationId="{3D89B75F-4B58-0FF6-C260-54323CD721F4}"/>
          </ac:picMkLst>
        </pc:picChg>
        <pc:picChg chg="add mod">
          <ac:chgData name="jarne dirken" userId="5600d8128afc4355" providerId="LiveId" clId="{D82D6D83-E539-4045-80EC-C7D45741839B}" dt="2025-03-01T11:21:02.610" v="2371" actId="14100"/>
          <ac:picMkLst>
            <pc:docMk/>
            <pc:sldMk cId="2932302642" sldId="276"/>
            <ac:picMk id="22" creationId="{F516748F-C55C-C94F-A212-1B699A4C2110}"/>
          </ac:picMkLst>
        </pc:picChg>
        <pc:picChg chg="add mod">
          <ac:chgData name="jarne dirken" userId="5600d8128afc4355" providerId="LiveId" clId="{D82D6D83-E539-4045-80EC-C7D45741839B}" dt="2025-03-01T11:27:25.024" v="2526" actId="1076"/>
          <ac:picMkLst>
            <pc:docMk/>
            <pc:sldMk cId="2932302642" sldId="276"/>
            <ac:picMk id="24" creationId="{F16AA0BC-15E0-DDC1-031D-F23126B673A2}"/>
          </ac:picMkLst>
        </pc:picChg>
      </pc:sldChg>
      <pc:sldChg chg="del">
        <pc:chgData name="jarne dirken" userId="5600d8128afc4355" providerId="LiveId" clId="{D82D6D83-E539-4045-80EC-C7D45741839B}" dt="2025-03-01T11:44:19.917" v="2740" actId="47"/>
        <pc:sldMkLst>
          <pc:docMk/>
          <pc:sldMk cId="298153238" sldId="279"/>
        </pc:sldMkLst>
      </pc:sldChg>
      <pc:sldChg chg="del">
        <pc:chgData name="jarne dirken" userId="5600d8128afc4355" providerId="LiveId" clId="{D82D6D83-E539-4045-80EC-C7D45741839B}" dt="2025-03-01T11:44:21.396" v="2741" actId="47"/>
        <pc:sldMkLst>
          <pc:docMk/>
          <pc:sldMk cId="4031796399" sldId="281"/>
        </pc:sldMkLst>
      </pc:sldChg>
      <pc:sldChg chg="addSp modSp new mod modNotesTx">
        <pc:chgData name="jarne dirken" userId="5600d8128afc4355" providerId="LiveId" clId="{D82D6D83-E539-4045-80EC-C7D45741839B}" dt="2025-03-01T15:19:51.762" v="3129" actId="20577"/>
        <pc:sldMkLst>
          <pc:docMk/>
          <pc:sldMk cId="1407326346" sldId="282"/>
        </pc:sldMkLst>
        <pc:spChg chg="mod">
          <ac:chgData name="jarne dirken" userId="5600d8128afc4355" providerId="LiveId" clId="{D82D6D83-E539-4045-80EC-C7D45741839B}" dt="2025-03-01T11:10:12.826" v="2183" actId="20577"/>
          <ac:spMkLst>
            <pc:docMk/>
            <pc:sldMk cId="1407326346" sldId="282"/>
            <ac:spMk id="3" creationId="{D7F00E64-35AB-9D88-A480-B82D673B83D1}"/>
          </ac:spMkLst>
        </pc:spChg>
        <pc:spChg chg="mod">
          <ac:chgData name="jarne dirken" userId="5600d8128afc4355" providerId="LiveId" clId="{D82D6D83-E539-4045-80EC-C7D45741839B}" dt="2025-03-01T15:19:51.762" v="3129" actId="20577"/>
          <ac:spMkLst>
            <pc:docMk/>
            <pc:sldMk cId="1407326346" sldId="282"/>
            <ac:spMk id="5" creationId="{F0A2D857-49E6-3E69-BC6B-B81ACABD25AB}"/>
          </ac:spMkLst>
        </pc:spChg>
        <pc:picChg chg="add mod">
          <ac:chgData name="jarne dirken" userId="5600d8128afc4355" providerId="LiveId" clId="{D82D6D83-E539-4045-80EC-C7D45741839B}" dt="2025-03-01T11:10:06.961" v="2169" actId="1076"/>
          <ac:picMkLst>
            <pc:docMk/>
            <pc:sldMk cId="1407326346" sldId="282"/>
            <ac:picMk id="8" creationId="{01945723-34A2-F177-E3A6-09B8EEEA1335}"/>
          </ac:picMkLst>
        </pc:picChg>
      </pc:sldChg>
      <pc:sldChg chg="addSp delSp modSp new mod ord">
        <pc:chgData name="jarne dirken" userId="5600d8128afc4355" providerId="LiveId" clId="{D82D6D83-E539-4045-80EC-C7D45741839B}" dt="2025-03-04T18:21:47.113" v="7956" actId="20577"/>
        <pc:sldMkLst>
          <pc:docMk/>
          <pc:sldMk cId="3819273035" sldId="283"/>
        </pc:sldMkLst>
        <pc:spChg chg="mod">
          <ac:chgData name="jarne dirken" userId="5600d8128afc4355" providerId="LiveId" clId="{D82D6D83-E539-4045-80EC-C7D45741839B}" dt="2025-03-04T18:21:47.113" v="7956" actId="20577"/>
          <ac:spMkLst>
            <pc:docMk/>
            <pc:sldMk cId="3819273035" sldId="283"/>
            <ac:spMk id="2" creationId="{7F021FA6-5F36-6056-1917-FA2F5369EDEB}"/>
          </ac:spMkLst>
        </pc:spChg>
        <pc:spChg chg="mod">
          <ac:chgData name="jarne dirken" userId="5600d8128afc4355" providerId="LiveId" clId="{D82D6D83-E539-4045-80EC-C7D45741839B}" dt="2025-03-03T14:38:52.479" v="7345" actId="20577"/>
          <ac:spMkLst>
            <pc:docMk/>
            <pc:sldMk cId="3819273035" sldId="283"/>
            <ac:spMk id="3" creationId="{F3B705C6-CFF9-797F-E9BE-EB0ADED7C5A1}"/>
          </ac:spMkLst>
        </pc:spChg>
        <pc:spChg chg="mod">
          <ac:chgData name="jarne dirken" userId="5600d8128afc4355" providerId="LiveId" clId="{D82D6D83-E539-4045-80EC-C7D45741839B}" dt="2025-03-01T15:20:15.387" v="3145" actId="20577"/>
          <ac:spMkLst>
            <pc:docMk/>
            <pc:sldMk cId="3819273035" sldId="283"/>
            <ac:spMk id="5" creationId="{38B497CD-597C-9240-FB94-E354009FA8E9}"/>
          </ac:spMkLst>
        </pc:spChg>
        <pc:picChg chg="add del mod">
          <ac:chgData name="jarne dirken" userId="5600d8128afc4355" providerId="LiveId" clId="{D82D6D83-E539-4045-80EC-C7D45741839B}" dt="2025-03-03T11:09:33.969" v="6131" actId="478"/>
          <ac:picMkLst>
            <pc:docMk/>
            <pc:sldMk cId="3819273035" sldId="283"/>
            <ac:picMk id="8" creationId="{2BBCA014-1272-21B4-39EB-761614A37205}"/>
          </ac:picMkLst>
        </pc:picChg>
        <pc:picChg chg="add mod">
          <ac:chgData name="jarne dirken" userId="5600d8128afc4355" providerId="LiveId" clId="{D82D6D83-E539-4045-80EC-C7D45741839B}" dt="2025-03-03T14:38:56.026" v="7346" actId="1076"/>
          <ac:picMkLst>
            <pc:docMk/>
            <pc:sldMk cId="3819273035" sldId="283"/>
            <ac:picMk id="9" creationId="{6CA665DD-0F71-F6FB-4D43-F4FC44DEE472}"/>
          </ac:picMkLst>
        </pc:picChg>
      </pc:sldChg>
      <pc:sldChg chg="addSp modSp new mod">
        <pc:chgData name="jarne dirken" userId="5600d8128afc4355" providerId="LiveId" clId="{D82D6D83-E539-4045-80EC-C7D45741839B}" dt="2025-03-01T15:19:49.377" v="3128" actId="20577"/>
        <pc:sldMkLst>
          <pc:docMk/>
          <pc:sldMk cId="3782864316" sldId="284"/>
        </pc:sldMkLst>
        <pc:spChg chg="mod">
          <ac:chgData name="jarne dirken" userId="5600d8128afc4355" providerId="LiveId" clId="{D82D6D83-E539-4045-80EC-C7D45741839B}" dt="2025-03-01T14:57:55.174" v="2872"/>
          <ac:spMkLst>
            <pc:docMk/>
            <pc:sldMk cId="3782864316" sldId="284"/>
            <ac:spMk id="2" creationId="{24654725-3A93-C6DD-2D1E-305C1F46D676}"/>
          </ac:spMkLst>
        </pc:spChg>
        <pc:spChg chg="mod">
          <ac:chgData name="jarne dirken" userId="5600d8128afc4355" providerId="LiveId" clId="{D82D6D83-E539-4045-80EC-C7D45741839B}" dt="2025-03-01T14:49:30.853" v="2817" actId="20577"/>
          <ac:spMkLst>
            <pc:docMk/>
            <pc:sldMk cId="3782864316" sldId="284"/>
            <ac:spMk id="3" creationId="{23C70E10-1AAD-326E-EC8C-7911F06C041A}"/>
          </ac:spMkLst>
        </pc:spChg>
        <pc:spChg chg="mod">
          <ac:chgData name="jarne dirken" userId="5600d8128afc4355" providerId="LiveId" clId="{D82D6D83-E539-4045-80EC-C7D45741839B}" dt="2025-03-01T15:19:49.377" v="3128" actId="20577"/>
          <ac:spMkLst>
            <pc:docMk/>
            <pc:sldMk cId="3782864316" sldId="284"/>
            <ac:spMk id="5" creationId="{E17ADFB1-DBC9-8E4C-9B7F-0EAB12A489C9}"/>
          </ac:spMkLst>
        </pc:spChg>
        <pc:spChg chg="add">
          <ac:chgData name="jarne dirken" userId="5600d8128afc4355" providerId="LiveId" clId="{D82D6D83-E539-4045-80EC-C7D45741839B}" dt="2025-03-01T11:29:20.728" v="2616"/>
          <ac:spMkLst>
            <pc:docMk/>
            <pc:sldMk cId="3782864316" sldId="284"/>
            <ac:spMk id="7" creationId="{EF894D05-240B-6A51-C37D-FAC67547CC09}"/>
          </ac:spMkLst>
        </pc:spChg>
      </pc:sldChg>
      <pc:sldChg chg="addSp delSp modSp new mod delAnim modAnim">
        <pc:chgData name="jarne dirken" userId="5600d8128afc4355" providerId="LiveId" clId="{D82D6D83-E539-4045-80EC-C7D45741839B}" dt="2025-03-01T16:23:33.138" v="4266" actId="1076"/>
        <pc:sldMkLst>
          <pc:docMk/>
          <pc:sldMk cId="3163032163" sldId="285"/>
        </pc:sldMkLst>
        <pc:spChg chg="mod">
          <ac:chgData name="jarne dirken" userId="5600d8128afc4355" providerId="LiveId" clId="{D82D6D83-E539-4045-80EC-C7D45741839B}" dt="2025-03-01T11:30:30.310" v="2702" actId="20577"/>
          <ac:spMkLst>
            <pc:docMk/>
            <pc:sldMk cId="3163032163" sldId="285"/>
            <ac:spMk id="2" creationId="{2CFB0440-0EE9-47A9-84AB-4A694EFF8963}"/>
          </ac:spMkLst>
        </pc:spChg>
        <pc:spChg chg="mod">
          <ac:chgData name="jarne dirken" userId="5600d8128afc4355" providerId="LiveId" clId="{D82D6D83-E539-4045-80EC-C7D45741839B}" dt="2025-03-01T11:30:28.722" v="2701" actId="20577"/>
          <ac:spMkLst>
            <pc:docMk/>
            <pc:sldMk cId="3163032163" sldId="285"/>
            <ac:spMk id="3" creationId="{F96DA6CE-4173-1FC5-125A-176D4506E588}"/>
          </ac:spMkLst>
        </pc:spChg>
        <pc:spChg chg="mod">
          <ac:chgData name="jarne dirken" userId="5600d8128afc4355" providerId="LiveId" clId="{D82D6D83-E539-4045-80EC-C7D45741839B}" dt="2025-03-01T15:19:58.550" v="3132" actId="20577"/>
          <ac:spMkLst>
            <pc:docMk/>
            <pc:sldMk cId="3163032163" sldId="285"/>
            <ac:spMk id="5" creationId="{01F54DAE-F4D2-B9F1-4BEA-0D14BC146E91}"/>
          </ac:spMkLst>
        </pc:spChg>
        <pc:picChg chg="add del mod">
          <ac:chgData name="jarne dirken" userId="5600d8128afc4355" providerId="LiveId" clId="{D82D6D83-E539-4045-80EC-C7D45741839B}" dt="2025-03-01T11:57:45.307" v="2805" actId="478"/>
          <ac:picMkLst>
            <pc:docMk/>
            <pc:sldMk cId="3163032163" sldId="285"/>
            <ac:picMk id="8" creationId="{7081B19C-C61D-0B2C-EB9C-ED9BA13E66C0}"/>
          </ac:picMkLst>
        </pc:picChg>
        <pc:picChg chg="add mod">
          <ac:chgData name="jarne dirken" userId="5600d8128afc4355" providerId="LiveId" clId="{D82D6D83-E539-4045-80EC-C7D45741839B}" dt="2025-03-01T16:23:33.138" v="4266" actId="1076"/>
          <ac:picMkLst>
            <pc:docMk/>
            <pc:sldMk cId="3163032163" sldId="285"/>
            <ac:picMk id="10" creationId="{C4418585-9DD1-16D5-0472-BDFBDFA67849}"/>
          </ac:picMkLst>
        </pc:picChg>
      </pc:sldChg>
      <pc:sldChg chg="addSp delSp modSp new mod modAnim">
        <pc:chgData name="jarne dirken" userId="5600d8128afc4355" providerId="LiveId" clId="{D82D6D83-E539-4045-80EC-C7D45741839B}" dt="2025-03-01T15:20:00.822" v="3134" actId="20577"/>
        <pc:sldMkLst>
          <pc:docMk/>
          <pc:sldMk cId="3474002844" sldId="286"/>
        </pc:sldMkLst>
        <pc:spChg chg="mod">
          <ac:chgData name="jarne dirken" userId="5600d8128afc4355" providerId="LiveId" clId="{D82D6D83-E539-4045-80EC-C7D45741839B}" dt="2025-03-01T11:44:41.328" v="2754" actId="20577"/>
          <ac:spMkLst>
            <pc:docMk/>
            <pc:sldMk cId="3474002844" sldId="286"/>
            <ac:spMk id="2" creationId="{DF66652B-B59C-17CE-D20D-38C8519C21FB}"/>
          </ac:spMkLst>
        </pc:spChg>
        <pc:spChg chg="mod">
          <ac:chgData name="jarne dirken" userId="5600d8128afc4355" providerId="LiveId" clId="{D82D6D83-E539-4045-80EC-C7D45741839B}" dt="2025-03-01T11:45:33.706" v="2782" actId="20577"/>
          <ac:spMkLst>
            <pc:docMk/>
            <pc:sldMk cId="3474002844" sldId="286"/>
            <ac:spMk id="3" creationId="{8C621BEE-B7E0-18A2-A4D6-A7631044D311}"/>
          </ac:spMkLst>
        </pc:spChg>
        <pc:spChg chg="del mod">
          <ac:chgData name="jarne dirken" userId="5600d8128afc4355" providerId="LiveId" clId="{D82D6D83-E539-4045-80EC-C7D45741839B}" dt="2025-03-01T11:57:08.273" v="2802" actId="478"/>
          <ac:spMkLst>
            <pc:docMk/>
            <pc:sldMk cId="3474002844" sldId="286"/>
            <ac:spMk id="4" creationId="{17D79EF9-3D1D-B7D2-32BE-289C01BEA3FC}"/>
          </ac:spMkLst>
        </pc:spChg>
        <pc:spChg chg="mod">
          <ac:chgData name="jarne dirken" userId="5600d8128afc4355" providerId="LiveId" clId="{D82D6D83-E539-4045-80EC-C7D45741839B}" dt="2025-03-01T15:20:00.822" v="3134" actId="20577"/>
          <ac:spMkLst>
            <pc:docMk/>
            <pc:sldMk cId="3474002844" sldId="286"/>
            <ac:spMk id="8" creationId="{A124E686-5DBD-2E70-3A04-FA9E90BC8CB6}"/>
          </ac:spMkLst>
        </pc:spChg>
        <pc:picChg chg="add mod">
          <ac:chgData name="jarne dirken" userId="5600d8128afc4355" providerId="LiveId" clId="{D82D6D83-E539-4045-80EC-C7D45741839B}" dt="2025-03-01T11:56:22.410" v="2789" actId="1076"/>
          <ac:picMkLst>
            <pc:docMk/>
            <pc:sldMk cId="3474002844" sldId="286"/>
            <ac:picMk id="11" creationId="{913158F4-58E5-AFAE-90EB-5A31192F5F47}"/>
          </ac:picMkLst>
        </pc:picChg>
        <pc:picChg chg="add mod">
          <ac:chgData name="jarne dirken" userId="5600d8128afc4355" providerId="LiveId" clId="{D82D6D83-E539-4045-80EC-C7D45741839B}" dt="2025-03-01T11:56:45.506" v="2795" actId="1076"/>
          <ac:picMkLst>
            <pc:docMk/>
            <pc:sldMk cId="3474002844" sldId="286"/>
            <ac:picMk id="13" creationId="{E2666CE1-3AC6-1119-975F-6DFD944E4D42}"/>
          </ac:picMkLst>
        </pc:picChg>
        <pc:picChg chg="add mod">
          <ac:chgData name="jarne dirken" userId="5600d8128afc4355" providerId="LiveId" clId="{D82D6D83-E539-4045-80EC-C7D45741839B}" dt="2025-03-01T11:57:01.288" v="2800" actId="1076"/>
          <ac:picMkLst>
            <pc:docMk/>
            <pc:sldMk cId="3474002844" sldId="286"/>
            <ac:picMk id="15" creationId="{3B012FC8-7F61-BB42-3B8E-F7CB72910208}"/>
          </ac:picMkLst>
        </pc:picChg>
      </pc:sldChg>
      <pc:sldChg chg="addSp modSp new mod modAnim">
        <pc:chgData name="jarne dirken" userId="5600d8128afc4355" providerId="LiveId" clId="{D82D6D83-E539-4045-80EC-C7D45741839B}" dt="2025-03-01T15:20:02.857" v="3136" actId="20577"/>
        <pc:sldMkLst>
          <pc:docMk/>
          <pc:sldMk cId="3275081035" sldId="287"/>
        </pc:sldMkLst>
        <pc:spChg chg="mod">
          <ac:chgData name="jarne dirken" userId="5600d8128afc4355" providerId="LiveId" clId="{D82D6D83-E539-4045-80EC-C7D45741839B}" dt="2025-03-01T11:58:19.972" v="2811"/>
          <ac:spMkLst>
            <pc:docMk/>
            <pc:sldMk cId="3275081035" sldId="287"/>
            <ac:spMk id="3" creationId="{402B3932-D1F6-F5E8-BF67-740FF7549062}"/>
          </ac:spMkLst>
        </pc:spChg>
        <pc:spChg chg="mod">
          <ac:chgData name="jarne dirken" userId="5600d8128afc4355" providerId="LiveId" clId="{D82D6D83-E539-4045-80EC-C7D45741839B}" dt="2025-03-01T15:20:02.857" v="3136" actId="20577"/>
          <ac:spMkLst>
            <pc:docMk/>
            <pc:sldMk cId="3275081035" sldId="287"/>
            <ac:spMk id="5" creationId="{777E31D2-11BB-E798-CE0C-306FB2249E3D}"/>
          </ac:spMkLst>
        </pc:spChg>
        <pc:picChg chg="add mod">
          <ac:chgData name="jarne dirken" userId="5600d8128afc4355" providerId="LiveId" clId="{D82D6D83-E539-4045-80EC-C7D45741839B}" dt="2025-03-01T14:48:12.878" v="2813" actId="1076"/>
          <ac:picMkLst>
            <pc:docMk/>
            <pc:sldMk cId="3275081035" sldId="287"/>
            <ac:picMk id="8" creationId="{D0CA92BE-B40A-8B47-834A-2FFF0279DC4A}"/>
          </ac:picMkLst>
        </pc:picChg>
      </pc:sldChg>
      <pc:sldChg chg="addSp modSp new mod modAnim">
        <pc:chgData name="jarne dirken" userId="5600d8128afc4355" providerId="LiveId" clId="{D82D6D83-E539-4045-80EC-C7D45741839B}" dt="2025-03-01T15:20:05.352" v="3138" actId="20577"/>
        <pc:sldMkLst>
          <pc:docMk/>
          <pc:sldMk cId="2387512544" sldId="288"/>
        </pc:sldMkLst>
        <pc:spChg chg="mod">
          <ac:chgData name="jarne dirken" userId="5600d8128afc4355" providerId="LiveId" clId="{D82D6D83-E539-4045-80EC-C7D45741839B}" dt="2025-03-01T14:50:34.643" v="2834"/>
          <ac:spMkLst>
            <pc:docMk/>
            <pc:sldMk cId="2387512544" sldId="288"/>
            <ac:spMk id="3" creationId="{0147E611-7E91-CC7C-5BBD-B7C78B85E27C}"/>
          </ac:spMkLst>
        </pc:spChg>
        <pc:spChg chg="mod">
          <ac:chgData name="jarne dirken" userId="5600d8128afc4355" providerId="LiveId" clId="{D82D6D83-E539-4045-80EC-C7D45741839B}" dt="2025-03-01T15:20:05.352" v="3138" actId="20577"/>
          <ac:spMkLst>
            <pc:docMk/>
            <pc:sldMk cId="2387512544" sldId="288"/>
            <ac:spMk id="5" creationId="{A990F7AE-724B-1D4B-64E0-B2BC9CB94139}"/>
          </ac:spMkLst>
        </pc:spChg>
        <pc:picChg chg="add mod">
          <ac:chgData name="jarne dirken" userId="5600d8128afc4355" providerId="LiveId" clId="{D82D6D83-E539-4045-80EC-C7D45741839B}" dt="2025-03-01T14:53:18.149" v="2836" actId="1076"/>
          <ac:picMkLst>
            <pc:docMk/>
            <pc:sldMk cId="2387512544" sldId="288"/>
            <ac:picMk id="8" creationId="{ADE5291F-87BF-FF08-1809-789DE642CC2F}"/>
          </ac:picMkLst>
        </pc:picChg>
      </pc:sldChg>
      <pc:sldChg chg="addSp modSp new mod modAnim">
        <pc:chgData name="jarne dirken" userId="5600d8128afc4355" providerId="LiveId" clId="{D82D6D83-E539-4045-80EC-C7D45741839B}" dt="2025-03-01T16:23:07.500" v="4259"/>
        <pc:sldMkLst>
          <pc:docMk/>
          <pc:sldMk cId="3734466999" sldId="289"/>
        </pc:sldMkLst>
        <pc:spChg chg="mod">
          <ac:chgData name="jarne dirken" userId="5600d8128afc4355" providerId="LiveId" clId="{D82D6D83-E539-4045-80EC-C7D45741839B}" dt="2025-03-01T14:53:33.441" v="2840" actId="20577"/>
          <ac:spMkLst>
            <pc:docMk/>
            <pc:sldMk cId="3734466999" sldId="289"/>
            <ac:spMk id="3" creationId="{3595BC9C-53F0-CE38-C205-315A0FCBCAF7}"/>
          </ac:spMkLst>
        </pc:spChg>
        <pc:spChg chg="mod">
          <ac:chgData name="jarne dirken" userId="5600d8128afc4355" providerId="LiveId" clId="{D82D6D83-E539-4045-80EC-C7D45741839B}" dt="2025-03-01T15:20:10.356" v="3142" actId="20577"/>
          <ac:spMkLst>
            <pc:docMk/>
            <pc:sldMk cId="3734466999" sldId="289"/>
            <ac:spMk id="5" creationId="{E74B211E-840A-8C27-043F-165EC71219CA}"/>
          </ac:spMkLst>
        </pc:spChg>
        <pc:picChg chg="add mod">
          <ac:chgData name="jarne dirken" userId="5600d8128afc4355" providerId="LiveId" clId="{D82D6D83-E539-4045-80EC-C7D45741839B}" dt="2025-03-01T15:05:48.508" v="2944" actId="1076"/>
          <ac:picMkLst>
            <pc:docMk/>
            <pc:sldMk cId="3734466999" sldId="289"/>
            <ac:picMk id="8" creationId="{ACE54FBE-80AD-A8A5-00DA-DC6F3D616AF8}"/>
          </ac:picMkLst>
        </pc:picChg>
        <pc:picChg chg="add mod">
          <ac:chgData name="jarne dirken" userId="5600d8128afc4355" providerId="LiveId" clId="{D82D6D83-E539-4045-80EC-C7D45741839B}" dt="2025-03-01T15:05:34.726" v="2941" actId="1076"/>
          <ac:picMkLst>
            <pc:docMk/>
            <pc:sldMk cId="3734466999" sldId="289"/>
            <ac:picMk id="10" creationId="{6A358ADE-AED7-7DD5-02FF-5BBED2224812}"/>
          </ac:picMkLst>
        </pc:picChg>
        <pc:picChg chg="add mod">
          <ac:chgData name="jarne dirken" userId="5600d8128afc4355" providerId="LiveId" clId="{D82D6D83-E539-4045-80EC-C7D45741839B}" dt="2025-03-01T15:05:49.604" v="2945" actId="1076"/>
          <ac:picMkLst>
            <pc:docMk/>
            <pc:sldMk cId="3734466999" sldId="289"/>
            <ac:picMk id="12" creationId="{D5EB3F3A-8274-9F84-CAE0-BE0FF08B307A}"/>
          </ac:picMkLst>
        </pc:picChg>
      </pc:sldChg>
      <pc:sldChg chg="addSp modSp new mod modAnim">
        <pc:chgData name="jarne dirken" userId="5600d8128afc4355" providerId="LiveId" clId="{D82D6D83-E539-4045-80EC-C7D45741839B}" dt="2025-03-01T15:20:07.549" v="3140" actId="20577"/>
        <pc:sldMkLst>
          <pc:docMk/>
          <pc:sldMk cId="1446703657" sldId="290"/>
        </pc:sldMkLst>
        <pc:spChg chg="mod">
          <ac:chgData name="jarne dirken" userId="5600d8128afc4355" providerId="LiveId" clId="{D82D6D83-E539-4045-80EC-C7D45741839B}" dt="2025-03-01T15:02:47.934" v="2937" actId="20577"/>
          <ac:spMkLst>
            <pc:docMk/>
            <pc:sldMk cId="1446703657" sldId="290"/>
            <ac:spMk id="2" creationId="{BAF41634-7EBB-6AE4-0127-7A57EF7AAABA}"/>
          </ac:spMkLst>
        </pc:spChg>
        <pc:spChg chg="mod">
          <ac:chgData name="jarne dirken" userId="5600d8128afc4355" providerId="LiveId" clId="{D82D6D83-E539-4045-80EC-C7D45741839B}" dt="2025-03-01T14:57:45.593" v="2870"/>
          <ac:spMkLst>
            <pc:docMk/>
            <pc:sldMk cId="1446703657" sldId="290"/>
            <ac:spMk id="3" creationId="{635EAB2E-6EDC-54DC-2E58-0A23E01E61AF}"/>
          </ac:spMkLst>
        </pc:spChg>
        <pc:spChg chg="mod">
          <ac:chgData name="jarne dirken" userId="5600d8128afc4355" providerId="LiveId" clId="{D82D6D83-E539-4045-80EC-C7D45741839B}" dt="2025-03-01T15:20:07.549" v="3140" actId="20577"/>
          <ac:spMkLst>
            <pc:docMk/>
            <pc:sldMk cId="1446703657" sldId="290"/>
            <ac:spMk id="5" creationId="{848BD206-A0C0-B19C-B54A-64E32EAB68FA}"/>
          </ac:spMkLst>
        </pc:spChg>
        <pc:picChg chg="add mod">
          <ac:chgData name="jarne dirken" userId="5600d8128afc4355" providerId="LiveId" clId="{D82D6D83-E539-4045-80EC-C7D45741839B}" dt="2025-03-01T15:02:39.016" v="2908" actId="1076"/>
          <ac:picMkLst>
            <pc:docMk/>
            <pc:sldMk cId="1446703657" sldId="290"/>
            <ac:picMk id="8" creationId="{255B3DEE-E96B-C724-EC1E-7AD50E0BECAC}"/>
          </ac:picMkLst>
        </pc:picChg>
      </pc:sldChg>
      <pc:sldChg chg="addSp delSp modSp new mod">
        <pc:chgData name="jarne dirken" userId="5600d8128afc4355" providerId="LiveId" clId="{D82D6D83-E539-4045-80EC-C7D45741839B}" dt="2025-03-01T15:20:13.050" v="3144" actId="20577"/>
        <pc:sldMkLst>
          <pc:docMk/>
          <pc:sldMk cId="2762972608" sldId="291"/>
        </pc:sldMkLst>
        <pc:spChg chg="mod">
          <ac:chgData name="jarne dirken" userId="5600d8128afc4355" providerId="LiveId" clId="{D82D6D83-E539-4045-80EC-C7D45741839B}" dt="2025-03-01T15:10:30.863" v="2998" actId="20577"/>
          <ac:spMkLst>
            <pc:docMk/>
            <pc:sldMk cId="2762972608" sldId="291"/>
            <ac:spMk id="2" creationId="{74959962-4634-3E05-0692-1E268B04BEBB}"/>
          </ac:spMkLst>
        </pc:spChg>
        <pc:spChg chg="del">
          <ac:chgData name="jarne dirken" userId="5600d8128afc4355" providerId="LiveId" clId="{D82D6D83-E539-4045-80EC-C7D45741839B}" dt="2025-03-01T15:10:33.637" v="2999"/>
          <ac:spMkLst>
            <pc:docMk/>
            <pc:sldMk cId="2762972608" sldId="291"/>
            <ac:spMk id="3" creationId="{8D208E7D-0913-BFB3-E288-8852AFAD464C}"/>
          </ac:spMkLst>
        </pc:spChg>
        <pc:spChg chg="del">
          <ac:chgData name="jarne dirken" userId="5600d8128afc4355" providerId="LiveId" clId="{D82D6D83-E539-4045-80EC-C7D45741839B}" dt="2025-03-01T15:14:39.918" v="3037"/>
          <ac:spMkLst>
            <pc:docMk/>
            <pc:sldMk cId="2762972608" sldId="291"/>
            <ac:spMk id="4" creationId="{08F20AE7-5C9C-E27B-8097-E442372BF126}"/>
          </ac:spMkLst>
        </pc:spChg>
        <pc:spChg chg="mod">
          <ac:chgData name="jarne dirken" userId="5600d8128afc4355" providerId="LiveId" clId="{D82D6D83-E539-4045-80EC-C7D45741839B}" dt="2025-03-01T15:06:58.156" v="2983" actId="20577"/>
          <ac:spMkLst>
            <pc:docMk/>
            <pc:sldMk cId="2762972608" sldId="291"/>
            <ac:spMk id="5" creationId="{3DD6ECA0-170B-84F5-CC6E-078BE38D89B4}"/>
          </ac:spMkLst>
        </pc:spChg>
        <pc:spChg chg="mod">
          <ac:chgData name="jarne dirken" userId="5600d8128afc4355" providerId="LiveId" clId="{D82D6D83-E539-4045-80EC-C7D45741839B}" dt="2025-03-01T15:14:22.659" v="3032" actId="20577"/>
          <ac:spMkLst>
            <pc:docMk/>
            <pc:sldMk cId="2762972608" sldId="291"/>
            <ac:spMk id="6" creationId="{B98B02D5-CB67-6182-9D1C-13A23C2ECD21}"/>
          </ac:spMkLst>
        </pc:spChg>
        <pc:spChg chg="add del mod">
          <ac:chgData name="jarne dirken" userId="5600d8128afc4355" providerId="LiveId" clId="{D82D6D83-E539-4045-80EC-C7D45741839B}" dt="2025-03-01T15:15:16.312" v="3084" actId="20577"/>
          <ac:spMkLst>
            <pc:docMk/>
            <pc:sldMk cId="2762972608" sldId="291"/>
            <ac:spMk id="7" creationId="{44ABF0C4-BAC7-2DB0-DC85-E80B8204E336}"/>
          </ac:spMkLst>
        </pc:spChg>
        <pc:spChg chg="mod">
          <ac:chgData name="jarne dirken" userId="5600d8128afc4355" providerId="LiveId" clId="{D82D6D83-E539-4045-80EC-C7D45741839B}" dt="2025-03-01T15:20:13.050" v="3144" actId="20577"/>
          <ac:spMkLst>
            <pc:docMk/>
            <pc:sldMk cId="2762972608" sldId="291"/>
            <ac:spMk id="9" creationId="{C5DF4363-D1EE-C834-F5D9-60152D06DE65}"/>
          </ac:spMkLst>
        </pc:spChg>
        <pc:spChg chg="add mod">
          <ac:chgData name="jarne dirken" userId="5600d8128afc4355" providerId="LiveId" clId="{D82D6D83-E539-4045-80EC-C7D45741839B}" dt="2025-03-01T15:14:24.548" v="3034"/>
          <ac:spMkLst>
            <pc:docMk/>
            <pc:sldMk cId="2762972608" sldId="291"/>
            <ac:spMk id="13" creationId="{C833EAD4-F95C-5A61-D370-344D9DDE6E8A}"/>
          </ac:spMkLst>
        </pc:spChg>
        <pc:spChg chg="add">
          <ac:chgData name="jarne dirken" userId="5600d8128afc4355" providerId="LiveId" clId="{D82D6D83-E539-4045-80EC-C7D45741839B}" dt="2025-03-01T15:15:02.592" v="3058"/>
          <ac:spMkLst>
            <pc:docMk/>
            <pc:sldMk cId="2762972608" sldId="291"/>
            <ac:spMk id="16" creationId="{23DC5F49-B100-A400-34BD-01E1A7664F67}"/>
          </ac:spMkLst>
        </pc:spChg>
        <pc:picChg chg="add mod">
          <ac:chgData name="jarne dirken" userId="5600d8128afc4355" providerId="LiveId" clId="{D82D6D83-E539-4045-80EC-C7D45741839B}" dt="2025-03-01T15:10:33.637" v="2999"/>
          <ac:picMkLst>
            <pc:docMk/>
            <pc:sldMk cId="2762972608" sldId="291"/>
            <ac:picMk id="12" creationId="{339D5BE7-6497-B759-628A-C6BD3112B889}"/>
          </ac:picMkLst>
        </pc:picChg>
        <pc:picChg chg="add mod">
          <ac:chgData name="jarne dirken" userId="5600d8128afc4355" providerId="LiveId" clId="{D82D6D83-E539-4045-80EC-C7D45741839B}" dt="2025-03-01T15:14:50.723" v="3042" actId="1076"/>
          <ac:picMkLst>
            <pc:docMk/>
            <pc:sldMk cId="2762972608" sldId="291"/>
            <ac:picMk id="15" creationId="{FEE73AEF-DF2A-2667-0EEE-1642FF20AE86}"/>
          </ac:picMkLst>
        </pc:picChg>
      </pc:sldChg>
      <pc:sldChg chg="new del">
        <pc:chgData name="jarne dirken" userId="5600d8128afc4355" providerId="LiveId" clId="{D82D6D83-E539-4045-80EC-C7D45741839B}" dt="2025-03-01T15:06:34.146" v="2948" actId="47"/>
        <pc:sldMkLst>
          <pc:docMk/>
          <pc:sldMk cId="4273774434" sldId="291"/>
        </pc:sldMkLst>
      </pc:sldChg>
      <pc:sldChg chg="addSp modSp new mod">
        <pc:chgData name="jarne dirken" userId="5600d8128afc4355" providerId="LiveId" clId="{D82D6D83-E539-4045-80EC-C7D45741839B}" dt="2025-03-01T15:22:29.102" v="3171" actId="1076"/>
        <pc:sldMkLst>
          <pc:docMk/>
          <pc:sldMk cId="1646718706" sldId="292"/>
        </pc:sldMkLst>
        <pc:spChg chg="mod">
          <ac:chgData name="jarne dirken" userId="5600d8128afc4355" providerId="LiveId" clId="{D82D6D83-E539-4045-80EC-C7D45741839B}" dt="2025-03-01T15:22:17.887" v="3167" actId="20577"/>
          <ac:spMkLst>
            <pc:docMk/>
            <pc:sldMk cId="1646718706" sldId="292"/>
            <ac:spMk id="3" creationId="{550E38BC-1FAE-D059-5531-92116ECFA038}"/>
          </ac:spMkLst>
        </pc:spChg>
        <pc:picChg chg="add mod">
          <ac:chgData name="jarne dirken" userId="5600d8128afc4355" providerId="LiveId" clId="{D82D6D83-E539-4045-80EC-C7D45741839B}" dt="2025-03-01T15:22:21.151" v="3169" actId="1076"/>
          <ac:picMkLst>
            <pc:docMk/>
            <pc:sldMk cId="1646718706" sldId="292"/>
            <ac:picMk id="8" creationId="{BC1F3953-EDDF-598A-79D3-C0FC1E316FBC}"/>
          </ac:picMkLst>
        </pc:picChg>
        <pc:picChg chg="add mod">
          <ac:chgData name="jarne dirken" userId="5600d8128afc4355" providerId="LiveId" clId="{D82D6D83-E539-4045-80EC-C7D45741839B}" dt="2025-03-01T15:22:29.102" v="3171" actId="1076"/>
          <ac:picMkLst>
            <pc:docMk/>
            <pc:sldMk cId="1646718706" sldId="292"/>
            <ac:picMk id="10" creationId="{B93F9CAA-32D7-AEA4-BDA4-F3A3FD031E42}"/>
          </ac:picMkLst>
        </pc:picChg>
      </pc:sldChg>
      <pc:sldChg chg="modSp new del mod">
        <pc:chgData name="jarne dirken" userId="5600d8128afc4355" providerId="LiveId" clId="{D82D6D83-E539-4045-80EC-C7D45741839B}" dt="2025-03-01T15:22:13.206" v="3158" actId="47"/>
        <pc:sldMkLst>
          <pc:docMk/>
          <pc:sldMk cId="1849022427" sldId="292"/>
        </pc:sldMkLst>
        <pc:spChg chg="mod">
          <ac:chgData name="jarne dirken" userId="5600d8128afc4355" providerId="LiveId" clId="{D82D6D83-E539-4045-80EC-C7D45741839B}" dt="2025-03-01T15:22:10.042" v="3157" actId="20577"/>
          <ac:spMkLst>
            <pc:docMk/>
            <pc:sldMk cId="1849022427" sldId="292"/>
            <ac:spMk id="5" creationId="{0E34053F-EF17-CF77-3A90-1541A73603E5}"/>
          </ac:spMkLst>
        </pc:spChg>
      </pc:sldChg>
      <pc:sldChg chg="addSp delSp modSp new mod">
        <pc:chgData name="jarne dirken" userId="5600d8128afc4355" providerId="LiveId" clId="{D82D6D83-E539-4045-80EC-C7D45741839B}" dt="2025-03-06T14:02:03.615" v="12032" actId="20577"/>
        <pc:sldMkLst>
          <pc:docMk/>
          <pc:sldMk cId="2057471107" sldId="293"/>
        </pc:sldMkLst>
        <pc:spChg chg="mod">
          <ac:chgData name="jarne dirken" userId="5600d8128afc4355" providerId="LiveId" clId="{D82D6D83-E539-4045-80EC-C7D45741839B}" dt="2025-03-06T14:02:03.615" v="12032" actId="20577"/>
          <ac:spMkLst>
            <pc:docMk/>
            <pc:sldMk cId="2057471107" sldId="293"/>
            <ac:spMk id="2" creationId="{24BF6FCF-11CA-28D2-E347-EC22D11C151D}"/>
          </ac:spMkLst>
        </pc:spChg>
        <pc:spChg chg="del">
          <ac:chgData name="jarne dirken" userId="5600d8128afc4355" providerId="LiveId" clId="{D82D6D83-E539-4045-80EC-C7D45741839B}" dt="2025-03-01T15:28:23.271" v="3221" actId="931"/>
          <ac:spMkLst>
            <pc:docMk/>
            <pc:sldMk cId="2057471107" sldId="293"/>
            <ac:spMk id="6" creationId="{A7FD152F-C24B-B8BA-DB01-F8B79D39BCD0}"/>
          </ac:spMkLst>
        </pc:spChg>
        <pc:spChg chg="mod">
          <ac:chgData name="jarne dirken" userId="5600d8128afc4355" providerId="LiveId" clId="{D82D6D83-E539-4045-80EC-C7D45741839B}" dt="2025-03-01T15:28:41.415" v="3235" actId="207"/>
          <ac:spMkLst>
            <pc:docMk/>
            <pc:sldMk cId="2057471107" sldId="293"/>
            <ac:spMk id="7" creationId="{C57DF598-D47E-648F-B31B-11EB6E3D64B7}"/>
          </ac:spMkLst>
        </pc:spChg>
        <pc:picChg chg="add mod">
          <ac:chgData name="jarne dirken" userId="5600d8128afc4355" providerId="LiveId" clId="{D82D6D83-E539-4045-80EC-C7D45741839B}" dt="2025-03-01T15:28:23.271" v="3221" actId="931"/>
          <ac:picMkLst>
            <pc:docMk/>
            <pc:sldMk cId="2057471107" sldId="293"/>
            <ac:picMk id="9" creationId="{B54405BF-3285-D74F-4BF7-2AE6F7782570}"/>
          </ac:picMkLst>
        </pc:picChg>
      </pc:sldChg>
      <pc:sldChg chg="addSp modSp new mod modAnim">
        <pc:chgData name="jarne dirken" userId="5600d8128afc4355" providerId="LiveId" clId="{D82D6D83-E539-4045-80EC-C7D45741839B}" dt="2025-03-01T16:23:00.950" v="4258"/>
        <pc:sldMkLst>
          <pc:docMk/>
          <pc:sldMk cId="2890939700" sldId="294"/>
        </pc:sldMkLst>
        <pc:spChg chg="mod">
          <ac:chgData name="jarne dirken" userId="5600d8128afc4355" providerId="LiveId" clId="{D82D6D83-E539-4045-80EC-C7D45741839B}" dt="2025-03-01T15:35:07.380" v="3345" actId="113"/>
          <ac:spMkLst>
            <pc:docMk/>
            <pc:sldMk cId="2890939700" sldId="294"/>
            <ac:spMk id="2" creationId="{B48AA7D5-6CA3-57FE-0717-B86269E76F27}"/>
          </ac:spMkLst>
        </pc:spChg>
        <pc:spChg chg="mod">
          <ac:chgData name="jarne dirken" userId="5600d8128afc4355" providerId="LiveId" clId="{D82D6D83-E539-4045-80EC-C7D45741839B}" dt="2025-03-01T15:29:54.700" v="3302"/>
          <ac:spMkLst>
            <pc:docMk/>
            <pc:sldMk cId="2890939700" sldId="294"/>
            <ac:spMk id="3" creationId="{030144AE-4141-1737-1248-4E88E08C5A43}"/>
          </ac:spMkLst>
        </pc:spChg>
        <pc:picChg chg="add mod">
          <ac:chgData name="jarne dirken" userId="5600d8128afc4355" providerId="LiveId" clId="{D82D6D83-E539-4045-80EC-C7D45741839B}" dt="2025-03-01T15:34:43.082" v="3309" actId="1076"/>
          <ac:picMkLst>
            <pc:docMk/>
            <pc:sldMk cId="2890939700" sldId="294"/>
            <ac:picMk id="8" creationId="{789E82B3-526E-F272-FBD7-E3D24125E5C5}"/>
          </ac:picMkLst>
        </pc:picChg>
        <pc:picChg chg="add mod">
          <ac:chgData name="jarne dirken" userId="5600d8128afc4355" providerId="LiveId" clId="{D82D6D83-E539-4045-80EC-C7D45741839B}" dt="2025-03-01T15:34:45.846" v="3310" actId="1076"/>
          <ac:picMkLst>
            <pc:docMk/>
            <pc:sldMk cId="2890939700" sldId="294"/>
            <ac:picMk id="10" creationId="{A90D01FD-D977-CFE0-5A46-036C36FA9A92}"/>
          </ac:picMkLst>
        </pc:picChg>
      </pc:sldChg>
      <pc:sldChg chg="addSp modSp new mod">
        <pc:chgData name="jarne dirken" userId="5600d8128afc4355" providerId="LiveId" clId="{D82D6D83-E539-4045-80EC-C7D45741839B}" dt="2025-03-01T15:49:22.690" v="3715" actId="1076"/>
        <pc:sldMkLst>
          <pc:docMk/>
          <pc:sldMk cId="4084227127" sldId="295"/>
        </pc:sldMkLst>
        <pc:spChg chg="mod">
          <ac:chgData name="jarne dirken" userId="5600d8128afc4355" providerId="LiveId" clId="{D82D6D83-E539-4045-80EC-C7D45741839B}" dt="2025-03-01T15:42:31.799" v="3618"/>
          <ac:spMkLst>
            <pc:docMk/>
            <pc:sldMk cId="4084227127" sldId="295"/>
            <ac:spMk id="2" creationId="{86EA90AB-7F92-7957-1C8B-8AC6D654DE6D}"/>
          </ac:spMkLst>
        </pc:spChg>
        <pc:spChg chg="mod">
          <ac:chgData name="jarne dirken" userId="5600d8128afc4355" providerId="LiveId" clId="{D82D6D83-E539-4045-80EC-C7D45741839B}" dt="2025-03-01T15:46:40.670" v="3708" actId="20577"/>
          <ac:spMkLst>
            <pc:docMk/>
            <pc:sldMk cId="4084227127" sldId="295"/>
            <ac:spMk id="3" creationId="{F15AD10E-909F-FB2D-F3C9-A788618FFD25}"/>
          </ac:spMkLst>
        </pc:spChg>
        <pc:spChg chg="add">
          <ac:chgData name="jarne dirken" userId="5600d8128afc4355" providerId="LiveId" clId="{D82D6D83-E539-4045-80EC-C7D45741839B}" dt="2025-03-01T15:41:33.470" v="3612"/>
          <ac:spMkLst>
            <pc:docMk/>
            <pc:sldMk cId="4084227127" sldId="295"/>
            <ac:spMk id="7" creationId="{505F8CCC-B006-AAD3-B942-1BEBCDE53F82}"/>
          </ac:spMkLst>
        </pc:spChg>
        <pc:picChg chg="add mod">
          <ac:chgData name="jarne dirken" userId="5600d8128afc4355" providerId="LiveId" clId="{D82D6D83-E539-4045-80EC-C7D45741839B}" dt="2025-03-01T15:49:22.690" v="3715" actId="1076"/>
          <ac:picMkLst>
            <pc:docMk/>
            <pc:sldMk cId="4084227127" sldId="295"/>
            <ac:picMk id="9" creationId="{C64A0FFE-045C-AC51-FBE9-41459DDA6DE8}"/>
          </ac:picMkLst>
        </pc:picChg>
        <pc:picChg chg="add mod">
          <ac:chgData name="jarne dirken" userId="5600d8128afc4355" providerId="LiveId" clId="{D82D6D83-E539-4045-80EC-C7D45741839B}" dt="2025-03-01T15:49:19.081" v="3714" actId="1076"/>
          <ac:picMkLst>
            <pc:docMk/>
            <pc:sldMk cId="4084227127" sldId="295"/>
            <ac:picMk id="11" creationId="{67787BBC-27AA-AF13-951A-37C463C331C7}"/>
          </ac:picMkLst>
        </pc:picChg>
      </pc:sldChg>
      <pc:sldChg chg="modSp new mod">
        <pc:chgData name="jarne dirken" userId="5600d8128afc4355" providerId="LiveId" clId="{D82D6D83-E539-4045-80EC-C7D45741839B}" dt="2025-03-01T15:44:15.928" v="3693" actId="20577"/>
        <pc:sldMkLst>
          <pc:docMk/>
          <pc:sldMk cId="3760287553" sldId="296"/>
        </pc:sldMkLst>
        <pc:spChg chg="mod">
          <ac:chgData name="jarne dirken" userId="5600d8128afc4355" providerId="LiveId" clId="{D82D6D83-E539-4045-80EC-C7D45741839B}" dt="2025-03-01T15:42:59.967" v="3665"/>
          <ac:spMkLst>
            <pc:docMk/>
            <pc:sldMk cId="3760287553" sldId="296"/>
            <ac:spMk id="2" creationId="{24F6A0D7-8E21-9CBB-79F8-9F2BA9C78021}"/>
          </ac:spMkLst>
        </pc:spChg>
        <pc:spChg chg="mod">
          <ac:chgData name="jarne dirken" userId="5600d8128afc4355" providerId="LiveId" clId="{D82D6D83-E539-4045-80EC-C7D45741839B}" dt="2025-03-01T15:44:15.928" v="3693" actId="20577"/>
          <ac:spMkLst>
            <pc:docMk/>
            <pc:sldMk cId="3760287553" sldId="296"/>
            <ac:spMk id="3" creationId="{54A6C87C-E6ED-4FDD-3843-FF5A0B872B82}"/>
          </ac:spMkLst>
        </pc:spChg>
        <pc:spChg chg="mod">
          <ac:chgData name="jarne dirken" userId="5600d8128afc4355" providerId="LiveId" clId="{D82D6D83-E539-4045-80EC-C7D45741839B}" dt="2025-03-01T15:42:50.819" v="3658" actId="20577"/>
          <ac:spMkLst>
            <pc:docMk/>
            <pc:sldMk cId="3760287553" sldId="296"/>
            <ac:spMk id="5" creationId="{94876C35-302A-097B-791A-DA548CDDD6AA}"/>
          </ac:spMkLst>
        </pc:spChg>
        <pc:spChg chg="mod">
          <ac:chgData name="jarne dirken" userId="5600d8128afc4355" providerId="LiveId" clId="{D82D6D83-E539-4045-80EC-C7D45741839B}" dt="2025-03-01T15:43:04.331" v="3666"/>
          <ac:spMkLst>
            <pc:docMk/>
            <pc:sldMk cId="3760287553" sldId="296"/>
            <ac:spMk id="6" creationId="{E9B5F8F1-D860-3FC0-5107-1F906BA6A97D}"/>
          </ac:spMkLst>
        </pc:spChg>
        <pc:spChg chg="mod">
          <ac:chgData name="jarne dirken" userId="5600d8128afc4355" providerId="LiveId" clId="{D82D6D83-E539-4045-80EC-C7D45741839B}" dt="2025-03-01T15:44:07.029" v="3689" actId="12"/>
          <ac:spMkLst>
            <pc:docMk/>
            <pc:sldMk cId="3760287553" sldId="296"/>
            <ac:spMk id="7" creationId="{A925E753-DF72-2E32-9068-F722BACAE88D}"/>
          </ac:spMkLst>
        </pc:spChg>
      </pc:sldChg>
      <pc:sldChg chg="addSp delSp modSp new mod">
        <pc:chgData name="jarne dirken" userId="5600d8128afc4355" providerId="LiveId" clId="{D82D6D83-E539-4045-80EC-C7D45741839B}" dt="2025-03-01T16:02:22.387" v="3761" actId="14100"/>
        <pc:sldMkLst>
          <pc:docMk/>
          <pc:sldMk cId="2486809155" sldId="297"/>
        </pc:sldMkLst>
        <pc:spChg chg="mod">
          <ac:chgData name="jarne dirken" userId="5600d8128afc4355" providerId="LiveId" clId="{D82D6D83-E539-4045-80EC-C7D45741839B}" dt="2025-03-01T15:50:24.851" v="3737" actId="20577"/>
          <ac:spMkLst>
            <pc:docMk/>
            <pc:sldMk cId="2486809155" sldId="297"/>
            <ac:spMk id="3" creationId="{B9627EAB-899E-CF97-CF0C-025F1674A3F5}"/>
          </ac:spMkLst>
        </pc:spChg>
        <pc:picChg chg="add mod">
          <ac:chgData name="jarne dirken" userId="5600d8128afc4355" providerId="LiveId" clId="{D82D6D83-E539-4045-80EC-C7D45741839B}" dt="2025-03-01T15:53:50.485" v="3739" actId="1076"/>
          <ac:picMkLst>
            <pc:docMk/>
            <pc:sldMk cId="2486809155" sldId="297"/>
            <ac:picMk id="8" creationId="{C3FE64EA-5067-CB36-9BCC-9125C5CA7761}"/>
          </ac:picMkLst>
        </pc:picChg>
        <pc:picChg chg="add mod">
          <ac:chgData name="jarne dirken" userId="5600d8128afc4355" providerId="LiveId" clId="{D82D6D83-E539-4045-80EC-C7D45741839B}" dt="2025-03-01T15:54:11.166" v="3749" actId="14100"/>
          <ac:picMkLst>
            <pc:docMk/>
            <pc:sldMk cId="2486809155" sldId="297"/>
            <ac:picMk id="10" creationId="{C40BEA2D-5815-CE2A-DF4D-C0B56104A4A6}"/>
          </ac:picMkLst>
        </pc:picChg>
        <pc:picChg chg="add del mod">
          <ac:chgData name="jarne dirken" userId="5600d8128afc4355" providerId="LiveId" clId="{D82D6D83-E539-4045-80EC-C7D45741839B}" dt="2025-03-01T16:02:15.538" v="3758" actId="478"/>
          <ac:picMkLst>
            <pc:docMk/>
            <pc:sldMk cId="2486809155" sldId="297"/>
            <ac:picMk id="12" creationId="{B00A469B-4EE0-E637-6F53-AC8E6D1ACDA6}"/>
          </ac:picMkLst>
        </pc:picChg>
        <pc:picChg chg="add mod">
          <ac:chgData name="jarne dirken" userId="5600d8128afc4355" providerId="LiveId" clId="{D82D6D83-E539-4045-80EC-C7D45741839B}" dt="2025-03-01T16:02:22.387" v="3761" actId="14100"/>
          <ac:picMkLst>
            <pc:docMk/>
            <pc:sldMk cId="2486809155" sldId="297"/>
            <ac:picMk id="14" creationId="{2FE37EC7-63B2-36E4-7BAA-0BA3C4B29E53}"/>
          </ac:picMkLst>
        </pc:picChg>
      </pc:sldChg>
      <pc:sldChg chg="addSp delSp modSp new mod modAnim">
        <pc:chgData name="jarne dirken" userId="5600d8128afc4355" providerId="LiveId" clId="{D82D6D83-E539-4045-80EC-C7D45741839B}" dt="2025-03-01T16:16:03.582" v="4257" actId="5793"/>
        <pc:sldMkLst>
          <pc:docMk/>
          <pc:sldMk cId="109299803" sldId="298"/>
        </pc:sldMkLst>
        <pc:spChg chg="mod">
          <ac:chgData name="jarne dirken" userId="5600d8128afc4355" providerId="LiveId" clId="{D82D6D83-E539-4045-80EC-C7D45741839B}" dt="2025-03-01T16:05:03.445" v="3868" actId="20577"/>
          <ac:spMkLst>
            <pc:docMk/>
            <pc:sldMk cId="109299803" sldId="298"/>
            <ac:spMk id="2" creationId="{4ABCEDAC-F1B4-F543-A83C-8300F57CFDAB}"/>
          </ac:spMkLst>
        </pc:spChg>
        <pc:spChg chg="mod">
          <ac:chgData name="jarne dirken" userId="5600d8128afc4355" providerId="LiveId" clId="{D82D6D83-E539-4045-80EC-C7D45741839B}" dt="2025-03-01T16:16:03.582" v="4257" actId="5793"/>
          <ac:spMkLst>
            <pc:docMk/>
            <pc:sldMk cId="109299803" sldId="298"/>
            <ac:spMk id="3" creationId="{73682E3E-A706-893B-EC7D-206FE34B6861}"/>
          </ac:spMkLst>
        </pc:spChg>
        <pc:spChg chg="add mod">
          <ac:chgData name="jarne dirken" userId="5600d8128afc4355" providerId="LiveId" clId="{D82D6D83-E539-4045-80EC-C7D45741839B}" dt="2025-03-01T16:12:12.263" v="4252" actId="20577"/>
          <ac:spMkLst>
            <pc:docMk/>
            <pc:sldMk cId="109299803" sldId="298"/>
            <ac:spMk id="9" creationId="{8CEC0D61-9EAD-6141-882A-BE08C6EC4D6C}"/>
          </ac:spMkLst>
        </pc:spChg>
        <pc:spChg chg="add mod">
          <ac:chgData name="jarne dirken" userId="5600d8128afc4355" providerId="LiveId" clId="{D82D6D83-E539-4045-80EC-C7D45741839B}" dt="2025-03-01T16:12:10.248" v="4251" actId="20577"/>
          <ac:spMkLst>
            <pc:docMk/>
            <pc:sldMk cId="109299803" sldId="298"/>
            <ac:spMk id="10" creationId="{66EBA4E0-2591-836C-6DB7-235D0822602D}"/>
          </ac:spMkLst>
        </pc:spChg>
        <pc:spChg chg="add mod">
          <ac:chgData name="jarne dirken" userId="5600d8128afc4355" providerId="LiveId" clId="{D82D6D83-E539-4045-80EC-C7D45741839B}" dt="2025-03-01T16:08:46.793" v="4059" actId="1076"/>
          <ac:spMkLst>
            <pc:docMk/>
            <pc:sldMk cId="109299803" sldId="298"/>
            <ac:spMk id="11" creationId="{58436976-2DFF-86F5-1634-9EA0192E52E6}"/>
          </ac:spMkLst>
        </pc:spChg>
        <pc:spChg chg="add mod">
          <ac:chgData name="jarne dirken" userId="5600d8128afc4355" providerId="LiveId" clId="{D82D6D83-E539-4045-80EC-C7D45741839B}" dt="2025-03-01T16:09:13.278" v="4138" actId="20577"/>
          <ac:spMkLst>
            <pc:docMk/>
            <pc:sldMk cId="109299803" sldId="298"/>
            <ac:spMk id="12" creationId="{9518D48D-8441-4699-02E3-7741A24A49BF}"/>
          </ac:spMkLst>
        </pc:spChg>
        <pc:spChg chg="add mod">
          <ac:chgData name="jarne dirken" userId="5600d8128afc4355" providerId="LiveId" clId="{D82D6D83-E539-4045-80EC-C7D45741839B}" dt="2025-03-01T16:11:30.670" v="4240" actId="20577"/>
          <ac:spMkLst>
            <pc:docMk/>
            <pc:sldMk cId="109299803" sldId="298"/>
            <ac:spMk id="13" creationId="{4731573E-4FD8-4011-D477-7CBFD18C69F0}"/>
          </ac:spMkLst>
        </pc:spChg>
        <pc:picChg chg="add del mod">
          <ac:chgData name="jarne dirken" userId="5600d8128afc4355" providerId="LiveId" clId="{D82D6D83-E539-4045-80EC-C7D45741839B}" dt="2025-03-01T15:58:42.063" v="3757" actId="478"/>
          <ac:picMkLst>
            <pc:docMk/>
            <pc:sldMk cId="109299803" sldId="298"/>
            <ac:picMk id="8" creationId="{A682C67D-5883-89B0-43F2-2E6583AA5550}"/>
          </ac:picMkLst>
        </pc:picChg>
      </pc:sldChg>
      <pc:sldChg chg="addSp modSp new mod modAnim">
        <pc:chgData name="jarne dirken" userId="5600d8128afc4355" providerId="LiveId" clId="{D82D6D83-E539-4045-80EC-C7D45741839B}" dt="2025-03-01T18:11:05.726" v="4772"/>
        <pc:sldMkLst>
          <pc:docMk/>
          <pc:sldMk cId="2953661129" sldId="299"/>
        </pc:sldMkLst>
        <pc:spChg chg="mod">
          <ac:chgData name="jarne dirken" userId="5600d8128afc4355" providerId="LiveId" clId="{D82D6D83-E539-4045-80EC-C7D45741839B}" dt="2025-03-01T18:02:48.804" v="4382" actId="20577"/>
          <ac:spMkLst>
            <pc:docMk/>
            <pc:sldMk cId="2953661129" sldId="299"/>
            <ac:spMk id="2" creationId="{ECAD508D-7C52-57D7-9AAE-E27C77EF6933}"/>
          </ac:spMkLst>
        </pc:spChg>
        <pc:spChg chg="mod">
          <ac:chgData name="jarne dirken" userId="5600d8128afc4355" providerId="LiveId" clId="{D82D6D83-E539-4045-80EC-C7D45741839B}" dt="2025-03-01T18:02:22.499" v="4305" actId="313"/>
          <ac:spMkLst>
            <pc:docMk/>
            <pc:sldMk cId="2953661129" sldId="299"/>
            <ac:spMk id="3" creationId="{32098771-62D1-F78E-C0EE-C3206B8E3A61}"/>
          </ac:spMkLst>
        </pc:spChg>
        <pc:spChg chg="add mod">
          <ac:chgData name="jarne dirken" userId="5600d8128afc4355" providerId="LiveId" clId="{D82D6D83-E539-4045-80EC-C7D45741839B}" dt="2025-03-01T18:11:00.706" v="4771" actId="14100"/>
          <ac:spMkLst>
            <pc:docMk/>
            <pc:sldMk cId="2953661129" sldId="299"/>
            <ac:spMk id="11" creationId="{A5285DEB-F53F-C28D-4DFC-017961DD5C21}"/>
          </ac:spMkLst>
        </pc:spChg>
        <pc:picChg chg="add mod">
          <ac:chgData name="jarne dirken" userId="5600d8128afc4355" providerId="LiveId" clId="{D82D6D83-E539-4045-80EC-C7D45741839B}" dt="2025-03-01T18:02:58.471" v="4384" actId="1076"/>
          <ac:picMkLst>
            <pc:docMk/>
            <pc:sldMk cId="2953661129" sldId="299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0:43.177" v="4736" actId="1076"/>
          <ac:picMkLst>
            <pc:docMk/>
            <pc:sldMk cId="2953661129" sldId="299"/>
            <ac:picMk id="10" creationId="{F29FC18C-F7EB-4F21-031C-545B280E4569}"/>
          </ac:picMkLst>
        </pc:picChg>
      </pc:sldChg>
      <pc:sldChg chg="addSp delSp modSp add mod modAnim">
        <pc:chgData name="jarne dirken" userId="5600d8128afc4355" providerId="LiveId" clId="{D82D6D83-E539-4045-80EC-C7D45741839B}" dt="2025-03-01T18:18:50.878" v="4815"/>
        <pc:sldMkLst>
          <pc:docMk/>
          <pc:sldMk cId="2886236393" sldId="300"/>
        </pc:sldMkLst>
        <pc:spChg chg="mod">
          <ac:chgData name="jarne dirken" userId="5600d8128afc4355" providerId="LiveId" clId="{D82D6D83-E539-4045-80EC-C7D45741839B}" dt="2025-03-01T18:07:55.881" v="4733" actId="114"/>
          <ac:spMkLst>
            <pc:docMk/>
            <pc:sldMk cId="2886236393" sldId="300"/>
            <ac:spMk id="2" creationId="{ECAD508D-7C52-57D7-9AAE-E27C77EF6933}"/>
          </ac:spMkLst>
        </pc:spChg>
        <pc:picChg chg="del">
          <ac:chgData name="jarne dirken" userId="5600d8128afc4355" providerId="LiveId" clId="{D82D6D83-E539-4045-80EC-C7D45741839B}" dt="2025-03-01T18:03:19.840" v="4396" actId="478"/>
          <ac:picMkLst>
            <pc:docMk/>
            <pc:sldMk cId="2886236393" sldId="300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03:57.485" v="4398" actId="1076"/>
          <ac:picMkLst>
            <pc:docMk/>
            <pc:sldMk cId="2886236393" sldId="300"/>
            <ac:picMk id="9" creationId="{F21BEAB2-224A-49C6-66F6-7BA266DC3E29}"/>
          </ac:picMkLst>
        </pc:picChg>
        <pc:picChg chg="add mod">
          <ac:chgData name="jarne dirken" userId="5600d8128afc4355" providerId="LiveId" clId="{D82D6D83-E539-4045-80EC-C7D45741839B}" dt="2025-03-01T18:05:18.977" v="4444" actId="1076"/>
          <ac:picMkLst>
            <pc:docMk/>
            <pc:sldMk cId="2886236393" sldId="300"/>
            <ac:picMk id="11" creationId="{89317EC2-3D28-DB3D-A854-A74F19211C02}"/>
          </ac:picMkLst>
        </pc:picChg>
        <pc:picChg chg="add mod">
          <ac:chgData name="jarne dirken" userId="5600d8128afc4355" providerId="LiveId" clId="{D82D6D83-E539-4045-80EC-C7D45741839B}" dt="2025-03-01T18:07:06.470" v="4695" actId="1076"/>
          <ac:picMkLst>
            <pc:docMk/>
            <pc:sldMk cId="2886236393" sldId="300"/>
            <ac:picMk id="13" creationId="{0495D8CF-A76F-8319-FA0B-6E6FBA683221}"/>
          </ac:picMkLst>
        </pc:picChg>
        <pc:picChg chg="add mod">
          <ac:chgData name="jarne dirken" userId="5600d8128afc4355" providerId="LiveId" clId="{D82D6D83-E539-4045-80EC-C7D45741839B}" dt="2025-03-01T18:07:27.647" v="4719" actId="1076"/>
          <ac:picMkLst>
            <pc:docMk/>
            <pc:sldMk cId="2886236393" sldId="300"/>
            <ac:picMk id="15" creationId="{91770209-078A-92EE-74E8-701ED5574713}"/>
          </ac:picMkLst>
        </pc:picChg>
        <pc:picChg chg="add mod">
          <ac:chgData name="jarne dirken" userId="5600d8128afc4355" providerId="LiveId" clId="{D82D6D83-E539-4045-80EC-C7D45741839B}" dt="2025-03-01T18:07:59.591" v="4734" actId="1076"/>
          <ac:picMkLst>
            <pc:docMk/>
            <pc:sldMk cId="2886236393" sldId="300"/>
            <ac:picMk id="17" creationId="{A0F9384D-3940-4CCB-F60C-D9F601CFC915}"/>
          </ac:picMkLst>
        </pc:picChg>
        <pc:picChg chg="add mod">
          <ac:chgData name="jarne dirken" userId="5600d8128afc4355" providerId="LiveId" clId="{D82D6D83-E539-4045-80EC-C7D45741839B}" dt="2025-03-01T18:18:46.920" v="4814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addSp delSp modSp add mod delAnim modAnim">
        <pc:chgData name="jarne dirken" userId="5600d8128afc4355" providerId="LiveId" clId="{D82D6D83-E539-4045-80EC-C7D45741839B}" dt="2025-03-01T18:12:26.126" v="4812"/>
        <pc:sldMkLst>
          <pc:docMk/>
          <pc:sldMk cId="4056408183" sldId="301"/>
        </pc:sldMkLst>
        <pc:spChg chg="mod">
          <ac:chgData name="jarne dirken" userId="5600d8128afc4355" providerId="LiveId" clId="{D82D6D83-E539-4045-80EC-C7D45741839B}" dt="2025-03-01T18:11:17.223" v="4795" actId="20577"/>
          <ac:spMkLst>
            <pc:docMk/>
            <pc:sldMk cId="4056408183" sldId="301"/>
            <ac:spMk id="2" creationId="{ECAD508D-7C52-57D7-9AAE-E27C77EF6933}"/>
          </ac:spMkLst>
        </pc:spChg>
        <pc:spChg chg="del">
          <ac:chgData name="jarne dirken" userId="5600d8128afc4355" providerId="LiveId" clId="{D82D6D83-E539-4045-80EC-C7D45741839B}" dt="2025-03-01T18:11:27.176" v="4798" actId="478"/>
          <ac:spMkLst>
            <pc:docMk/>
            <pc:sldMk cId="4056408183" sldId="301"/>
            <ac:spMk id="11" creationId="{A5285DEB-F53F-C28D-4DFC-017961DD5C21}"/>
          </ac:spMkLst>
        </pc:spChg>
        <pc:spChg chg="add mod">
          <ac:chgData name="jarne dirken" userId="5600d8128afc4355" providerId="LiveId" clId="{D82D6D83-E539-4045-80EC-C7D45741839B}" dt="2025-03-01T18:11:50.992" v="4808" actId="1076"/>
          <ac:spMkLst>
            <pc:docMk/>
            <pc:sldMk cId="4056408183" sldId="301"/>
            <ac:spMk id="12" creationId="{AB7D94F4-4681-2239-F0AC-F9F69273BDAB}"/>
          </ac:spMkLst>
        </pc:spChg>
        <pc:picChg chg="del">
          <ac:chgData name="jarne dirken" userId="5600d8128afc4355" providerId="LiveId" clId="{D82D6D83-E539-4045-80EC-C7D45741839B}" dt="2025-03-01T18:11:25.405" v="4796" actId="478"/>
          <ac:picMkLst>
            <pc:docMk/>
            <pc:sldMk cId="4056408183" sldId="301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1:29.735" v="4800" actId="1076"/>
          <ac:picMkLst>
            <pc:docMk/>
            <pc:sldMk cId="4056408183" sldId="301"/>
            <ac:picMk id="9" creationId="{09D46198-B30D-549D-D76A-E524EA5E39CE}"/>
          </ac:picMkLst>
        </pc:picChg>
        <pc:picChg chg="del">
          <ac:chgData name="jarne dirken" userId="5600d8128afc4355" providerId="LiveId" clId="{D82D6D83-E539-4045-80EC-C7D45741839B}" dt="2025-03-01T18:11:25.766" v="4797" actId="478"/>
          <ac:picMkLst>
            <pc:docMk/>
            <pc:sldMk cId="4056408183" sldId="301"/>
            <ac:picMk id="10" creationId="{F29FC18C-F7EB-4F21-031C-545B280E4569}"/>
          </ac:picMkLst>
        </pc:picChg>
        <pc:picChg chg="add mod">
          <ac:chgData name="jarne dirken" userId="5600d8128afc4355" providerId="LiveId" clId="{D82D6D83-E539-4045-80EC-C7D45741839B}" dt="2025-03-01T18:12:23.905" v="4811" actId="1076"/>
          <ac:picMkLst>
            <pc:docMk/>
            <pc:sldMk cId="4056408183" sldId="301"/>
            <ac:picMk id="14" creationId="{983CE4EA-06B9-1266-11B8-6033033D8644}"/>
          </ac:picMkLst>
        </pc:picChg>
      </pc:sldChg>
      <pc:sldChg chg="modSp new del mod">
        <pc:chgData name="jarne dirken" userId="5600d8128afc4355" providerId="LiveId" clId="{D82D6D83-E539-4045-80EC-C7D45741839B}" dt="2025-03-03T07:11:05.549" v="4821" actId="47"/>
        <pc:sldMkLst>
          <pc:docMk/>
          <pc:sldMk cId="2769582757" sldId="302"/>
        </pc:sldMkLst>
        <pc:spChg chg="mod">
          <ac:chgData name="jarne dirken" userId="5600d8128afc4355" providerId="LiveId" clId="{D82D6D83-E539-4045-80EC-C7D45741839B}" dt="2025-03-03T07:10:55.007" v="4820" actId="20577"/>
          <ac:spMkLst>
            <pc:docMk/>
            <pc:sldMk cId="2769582757" sldId="302"/>
            <ac:spMk id="2" creationId="{9B4188C4-240D-23F8-B11B-C548352BA53E}"/>
          </ac:spMkLst>
        </pc:spChg>
      </pc:sldChg>
      <pc:sldChg chg="addSp modSp new mod modAnim">
        <pc:chgData name="jarne dirken" userId="5600d8128afc4355" providerId="LiveId" clId="{D82D6D83-E539-4045-80EC-C7D45741839B}" dt="2025-03-03T07:37:35.253" v="5003"/>
        <pc:sldMkLst>
          <pc:docMk/>
          <pc:sldMk cId="4273156890" sldId="302"/>
        </pc:sldMkLst>
        <pc:spChg chg="mod">
          <ac:chgData name="jarne dirken" userId="5600d8128afc4355" providerId="LiveId" clId="{D82D6D83-E539-4045-80EC-C7D45741839B}" dt="2025-03-03T07:37:19.944" v="5002" actId="20577"/>
          <ac:spMkLst>
            <pc:docMk/>
            <pc:sldMk cId="4273156890" sldId="302"/>
            <ac:spMk id="2" creationId="{2B318D76-0D43-0ACA-893F-2F3178CAD29B}"/>
          </ac:spMkLst>
        </pc:spChg>
        <pc:spChg chg="mod">
          <ac:chgData name="jarne dirken" userId="5600d8128afc4355" providerId="LiveId" clId="{D82D6D83-E539-4045-80EC-C7D45741839B}" dt="2025-03-03T07:24:57.551" v="4948" actId="20577"/>
          <ac:spMkLst>
            <pc:docMk/>
            <pc:sldMk cId="4273156890" sldId="302"/>
            <ac:spMk id="3" creationId="{2A50ACB2-5F89-745D-00B5-B65C407168E6}"/>
          </ac:spMkLst>
        </pc:spChg>
        <pc:spChg chg="add">
          <ac:chgData name="jarne dirken" userId="5600d8128afc4355" providerId="LiveId" clId="{D82D6D83-E539-4045-80EC-C7D45741839B}" dt="2025-03-03T07:24:46.472" v="4933"/>
          <ac:spMkLst>
            <pc:docMk/>
            <pc:sldMk cId="4273156890" sldId="302"/>
            <ac:spMk id="7" creationId="{A2FEEA55-27B9-35B1-E4D8-5973EAFF6A4D}"/>
          </ac:spMkLst>
        </pc:spChg>
        <pc:picChg chg="add mod">
          <ac:chgData name="jarne dirken" userId="5600d8128afc4355" providerId="LiveId" clId="{D82D6D83-E539-4045-80EC-C7D45741839B}" dt="2025-03-03T07:36:35.045" v="4980" actId="1076"/>
          <ac:picMkLst>
            <pc:docMk/>
            <pc:sldMk cId="4273156890" sldId="302"/>
            <ac:picMk id="9" creationId="{9193D66D-A012-B61F-4D16-64C999D2E268}"/>
          </ac:picMkLst>
        </pc:picChg>
        <pc:picChg chg="add mod">
          <ac:chgData name="jarne dirken" userId="5600d8128afc4355" providerId="LiveId" clId="{D82D6D83-E539-4045-80EC-C7D45741839B}" dt="2025-03-03T07:36:39.788" v="4984" actId="1076"/>
          <ac:picMkLst>
            <pc:docMk/>
            <pc:sldMk cId="4273156890" sldId="302"/>
            <ac:picMk id="11" creationId="{075C9615-8247-5FD5-B359-F5C4D15C32F1}"/>
          </ac:picMkLst>
        </pc:picChg>
        <pc:picChg chg="add mod">
          <ac:chgData name="jarne dirken" userId="5600d8128afc4355" providerId="LiveId" clId="{D82D6D83-E539-4045-80EC-C7D45741839B}" dt="2025-03-03T07:36:38.514" v="4983" actId="1076"/>
          <ac:picMkLst>
            <pc:docMk/>
            <pc:sldMk cId="4273156890" sldId="302"/>
            <ac:picMk id="13" creationId="{4F746CA3-A685-F084-0615-E770437BBA84}"/>
          </ac:picMkLst>
        </pc:picChg>
      </pc:sldChg>
      <pc:sldChg chg="addSp delSp modSp new mod">
        <pc:chgData name="jarne dirken" userId="5600d8128afc4355" providerId="LiveId" clId="{D82D6D83-E539-4045-80EC-C7D45741839B}" dt="2025-03-03T07:23:27.985" v="4917" actId="1076"/>
        <pc:sldMkLst>
          <pc:docMk/>
          <pc:sldMk cId="2389065441" sldId="303"/>
        </pc:sldMkLst>
        <pc:spChg chg="mod">
          <ac:chgData name="jarne dirken" userId="5600d8128afc4355" providerId="LiveId" clId="{D82D6D83-E539-4045-80EC-C7D45741839B}" dt="2025-03-03T07:16:02.353" v="4870" actId="20577"/>
          <ac:spMkLst>
            <pc:docMk/>
            <pc:sldMk cId="2389065441" sldId="303"/>
            <ac:spMk id="2" creationId="{83429ECD-2A41-9DB1-1C95-8B1597BE71BA}"/>
          </ac:spMkLst>
        </pc:spChg>
        <pc:spChg chg="mod">
          <ac:chgData name="jarne dirken" userId="5600d8128afc4355" providerId="LiveId" clId="{D82D6D83-E539-4045-80EC-C7D45741839B}" dt="2025-03-03T07:21:19.295" v="4902" actId="20577"/>
          <ac:spMkLst>
            <pc:docMk/>
            <pc:sldMk cId="2389065441" sldId="303"/>
            <ac:spMk id="3" creationId="{2D2FF540-0266-C2EA-F477-FE50EFEF91E8}"/>
          </ac:spMkLst>
        </pc:spChg>
        <pc:spChg chg="del">
          <ac:chgData name="jarne dirken" userId="5600d8128afc4355" providerId="LiveId" clId="{D82D6D83-E539-4045-80EC-C7D45741839B}" dt="2025-03-03T07:23:23.335" v="4915"/>
          <ac:spMkLst>
            <pc:docMk/>
            <pc:sldMk cId="2389065441" sldId="303"/>
            <ac:spMk id="4" creationId="{9FB9293C-2B2F-ADFD-098F-44655BCFA1C4}"/>
          </ac:spMkLst>
        </pc:spChg>
        <pc:spChg chg="mod">
          <ac:chgData name="jarne dirken" userId="5600d8128afc4355" providerId="LiveId" clId="{D82D6D83-E539-4045-80EC-C7D45741839B}" dt="2025-03-03T07:16:05.776" v="4871"/>
          <ac:spMkLst>
            <pc:docMk/>
            <pc:sldMk cId="2389065441" sldId="303"/>
            <ac:spMk id="5" creationId="{8C9C8F6C-25BB-AD4C-DB89-3C148F8F3422}"/>
          </ac:spMkLst>
        </pc:spChg>
        <pc:spChg chg="mod">
          <ac:chgData name="jarne dirken" userId="5600d8128afc4355" providerId="LiveId" clId="{D82D6D83-E539-4045-80EC-C7D45741839B}" dt="2025-03-03T07:19:53.178" v="4901" actId="20577"/>
          <ac:spMkLst>
            <pc:docMk/>
            <pc:sldMk cId="2389065441" sldId="303"/>
            <ac:spMk id="6" creationId="{4EBD5FEE-2568-C6CC-CC7F-4CA6C5E783F1}"/>
          </ac:spMkLst>
        </pc:spChg>
        <pc:spChg chg="mod">
          <ac:chgData name="jarne dirken" userId="5600d8128afc4355" providerId="LiveId" clId="{D82D6D83-E539-4045-80EC-C7D45741839B}" dt="2025-03-03T07:21:51.712" v="4914" actId="20577"/>
          <ac:spMkLst>
            <pc:docMk/>
            <pc:sldMk cId="2389065441" sldId="303"/>
            <ac:spMk id="7" creationId="{E5632657-1D14-168C-0D6C-9B346FCBDA66}"/>
          </ac:spMkLst>
        </pc:spChg>
        <pc:spChg chg="add">
          <ac:chgData name="jarne dirken" userId="5600d8128afc4355" providerId="LiveId" clId="{D82D6D83-E539-4045-80EC-C7D45741839B}" dt="2025-03-03T07:19:33.836" v="4885"/>
          <ac:spMkLst>
            <pc:docMk/>
            <pc:sldMk cId="2389065441" sldId="303"/>
            <ac:spMk id="11" creationId="{0F19020F-8EC2-C459-991A-7C2A4FCC2C2C}"/>
          </ac:spMkLst>
        </pc:spChg>
        <pc:picChg chg="add mod">
          <ac:chgData name="jarne dirken" userId="5600d8128afc4355" providerId="LiveId" clId="{D82D6D83-E539-4045-80EC-C7D45741839B}" dt="2025-03-03T07:23:27.985" v="4917" actId="1076"/>
          <ac:picMkLst>
            <pc:docMk/>
            <pc:sldMk cId="2389065441" sldId="303"/>
            <ac:picMk id="13" creationId="{5AF12B06-79E0-C88E-6644-E03358898DF5}"/>
          </ac:picMkLst>
        </pc:picChg>
      </pc:sldChg>
      <pc:sldChg chg="addSp modSp new mod ord">
        <pc:chgData name="jarne dirken" userId="5600d8128afc4355" providerId="LiveId" clId="{D82D6D83-E539-4045-80EC-C7D45741839B}" dt="2025-03-05T08:48:12.087" v="8365" actId="1076"/>
        <pc:sldMkLst>
          <pc:docMk/>
          <pc:sldMk cId="392100795" sldId="304"/>
        </pc:sldMkLst>
        <pc:spChg chg="mod">
          <ac:chgData name="jarne dirken" userId="5600d8128afc4355" providerId="LiveId" clId="{D82D6D83-E539-4045-80EC-C7D45741839B}" dt="2025-03-05T08:45:16.262" v="8339" actId="20577"/>
          <ac:spMkLst>
            <pc:docMk/>
            <pc:sldMk cId="392100795" sldId="304"/>
            <ac:spMk id="2" creationId="{EE636525-B264-C03D-A26F-7BCD961848A6}"/>
          </ac:spMkLst>
        </pc:spChg>
        <pc:spChg chg="mod">
          <ac:chgData name="jarne dirken" userId="5600d8128afc4355" providerId="LiveId" clId="{D82D6D83-E539-4045-80EC-C7D45741839B}" dt="2025-03-03T09:08:37.939" v="5629" actId="20577"/>
          <ac:spMkLst>
            <pc:docMk/>
            <pc:sldMk cId="392100795" sldId="304"/>
            <ac:spMk id="3" creationId="{73C3B8A8-6104-C0AC-8459-D4331EE3086F}"/>
          </ac:spMkLst>
        </pc:spChg>
        <pc:picChg chg="add mod">
          <ac:chgData name="jarne dirken" userId="5600d8128afc4355" providerId="LiveId" clId="{D82D6D83-E539-4045-80EC-C7D45741839B}" dt="2025-03-05T08:44:47.657" v="8249" actId="1076"/>
          <ac:picMkLst>
            <pc:docMk/>
            <pc:sldMk cId="392100795" sldId="304"/>
            <ac:picMk id="8" creationId="{35D77847-0E67-7295-D572-4B081F4E9438}"/>
          </ac:picMkLst>
        </pc:picChg>
        <pc:picChg chg="add mod">
          <ac:chgData name="jarne dirken" userId="5600d8128afc4355" providerId="LiveId" clId="{D82D6D83-E539-4045-80EC-C7D45741839B}" dt="2025-03-05T08:48:10.237" v="8363" actId="1076"/>
          <ac:picMkLst>
            <pc:docMk/>
            <pc:sldMk cId="392100795" sldId="304"/>
            <ac:picMk id="10" creationId="{3AFF2EDC-6EF9-C258-5809-7BA5D0275CD6}"/>
          </ac:picMkLst>
        </pc:picChg>
        <pc:picChg chg="add mod">
          <ac:chgData name="jarne dirken" userId="5600d8128afc4355" providerId="LiveId" clId="{D82D6D83-E539-4045-80EC-C7D45741839B}" dt="2025-03-05T08:48:10.714" v="8364" actId="1076"/>
          <ac:picMkLst>
            <pc:docMk/>
            <pc:sldMk cId="392100795" sldId="304"/>
            <ac:picMk id="12" creationId="{8F185713-D4F1-335A-C767-0BD94A3D118B}"/>
          </ac:picMkLst>
        </pc:picChg>
        <pc:picChg chg="add mod">
          <ac:chgData name="jarne dirken" userId="5600d8128afc4355" providerId="LiveId" clId="{D82D6D83-E539-4045-80EC-C7D45741839B}" dt="2025-03-05T08:48:12.087" v="8365" actId="1076"/>
          <ac:picMkLst>
            <pc:docMk/>
            <pc:sldMk cId="392100795" sldId="304"/>
            <ac:picMk id="14" creationId="{D9958AA6-716A-6083-5017-13B411B60755}"/>
          </ac:picMkLst>
        </pc:picChg>
      </pc:sldChg>
      <pc:sldChg chg="addSp modSp new mod">
        <pc:chgData name="jarne dirken" userId="5600d8128afc4355" providerId="LiveId" clId="{D82D6D83-E539-4045-80EC-C7D45741839B}" dt="2025-03-03T08:36:28.871" v="5178" actId="1076"/>
        <pc:sldMkLst>
          <pc:docMk/>
          <pc:sldMk cId="212945804" sldId="305"/>
        </pc:sldMkLst>
        <pc:spChg chg="mod">
          <ac:chgData name="jarne dirken" userId="5600d8128afc4355" providerId="LiveId" clId="{D82D6D83-E539-4045-80EC-C7D45741839B}" dt="2025-03-03T08:31:21.967" v="5172" actId="20577"/>
          <ac:spMkLst>
            <pc:docMk/>
            <pc:sldMk cId="212945804" sldId="305"/>
            <ac:spMk id="2" creationId="{38885FA7-3828-0A53-F91B-C846319FCA0F}"/>
          </ac:spMkLst>
        </pc:spChg>
        <pc:spChg chg="mod">
          <ac:chgData name="jarne dirken" userId="5600d8128afc4355" providerId="LiveId" clId="{D82D6D83-E539-4045-80EC-C7D45741839B}" dt="2025-03-03T08:27:53.939" v="5150" actId="20577"/>
          <ac:spMkLst>
            <pc:docMk/>
            <pc:sldMk cId="212945804" sldId="305"/>
            <ac:spMk id="3" creationId="{51CDD16A-4FBD-2657-6F40-51AB92FD1A09}"/>
          </ac:spMkLst>
        </pc:spChg>
        <pc:picChg chg="add mod">
          <ac:chgData name="jarne dirken" userId="5600d8128afc4355" providerId="LiveId" clId="{D82D6D83-E539-4045-80EC-C7D45741839B}" dt="2025-03-03T08:36:28.871" v="5178" actId="1076"/>
          <ac:picMkLst>
            <pc:docMk/>
            <pc:sldMk cId="212945804" sldId="305"/>
            <ac:picMk id="8" creationId="{00699727-25E7-270F-D7A2-E458F796A237}"/>
          </ac:picMkLst>
        </pc:picChg>
        <pc:picChg chg="add mod">
          <ac:chgData name="jarne dirken" userId="5600d8128afc4355" providerId="LiveId" clId="{D82D6D83-E539-4045-80EC-C7D45741839B}" dt="2025-03-03T08:36:28.293" v="5177" actId="1076"/>
          <ac:picMkLst>
            <pc:docMk/>
            <pc:sldMk cId="212945804" sldId="305"/>
            <ac:picMk id="10" creationId="{5AC3D940-34F5-1FB4-DB06-940074DCDD0D}"/>
          </ac:picMkLst>
        </pc:picChg>
        <pc:picChg chg="add mod">
          <ac:chgData name="jarne dirken" userId="5600d8128afc4355" providerId="LiveId" clId="{D82D6D83-E539-4045-80EC-C7D45741839B}" dt="2025-03-03T08:36:27.541" v="5176" actId="1076"/>
          <ac:picMkLst>
            <pc:docMk/>
            <pc:sldMk cId="212945804" sldId="305"/>
            <ac:picMk id="12" creationId="{FFF0A60D-0453-A9B1-4FDA-FE25E0B0716E}"/>
          </ac:picMkLst>
        </pc:picChg>
      </pc:sldChg>
      <pc:sldChg chg="addSp modSp add mod ord">
        <pc:chgData name="jarne dirken" userId="5600d8128afc4355" providerId="LiveId" clId="{D82D6D83-E539-4045-80EC-C7D45741839B}" dt="2025-03-06T07:58:02.586" v="8533" actId="20577"/>
        <pc:sldMkLst>
          <pc:docMk/>
          <pc:sldMk cId="381822846" sldId="306"/>
        </pc:sldMkLst>
        <pc:spChg chg="mod">
          <ac:chgData name="jarne dirken" userId="5600d8128afc4355" providerId="LiveId" clId="{D82D6D83-E539-4045-80EC-C7D45741839B}" dt="2025-03-03T08:24:56.164" v="5143" actId="20577"/>
          <ac:spMkLst>
            <pc:docMk/>
            <pc:sldMk cId="381822846" sldId="306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06T07:58:02.586" v="8533" actId="20577"/>
          <ac:spMkLst>
            <pc:docMk/>
            <pc:sldMk cId="381822846" sldId="306"/>
            <ac:spMk id="6" creationId="{9BA9FEF6-7E19-5CA8-C977-E451B592A92E}"/>
          </ac:spMkLst>
        </pc:spChg>
        <pc:spChg chg="mod">
          <ac:chgData name="jarne dirken" userId="5600d8128afc4355" providerId="LiveId" clId="{D82D6D83-E539-4045-80EC-C7D45741839B}" dt="2025-03-03T08:24:14.124" v="5080" actId="20577"/>
          <ac:spMkLst>
            <pc:docMk/>
            <pc:sldMk cId="381822846" sldId="306"/>
            <ac:spMk id="7" creationId="{C57DF598-D47E-648F-B31B-11EB6E3D64B7}"/>
          </ac:spMkLst>
        </pc:spChg>
        <pc:spChg chg="add">
          <ac:chgData name="jarne dirken" userId="5600d8128afc4355" providerId="LiveId" clId="{D82D6D83-E539-4045-80EC-C7D45741839B}" dt="2025-03-03T15:30:49.259" v="7442"/>
          <ac:spMkLst>
            <pc:docMk/>
            <pc:sldMk cId="381822846" sldId="306"/>
            <ac:spMk id="8" creationId="{3DD1A315-EC35-23A7-7600-54F6F0766F47}"/>
          </ac:spMkLst>
        </pc:spChg>
      </pc:sldChg>
      <pc:sldChg chg="addSp delSp modSp add mod ord">
        <pc:chgData name="jarne dirken" userId="5600d8128afc4355" providerId="LiveId" clId="{D82D6D83-E539-4045-80EC-C7D45741839B}" dt="2025-03-06T10:19:41.360" v="11567" actId="20577"/>
        <pc:sldMkLst>
          <pc:docMk/>
          <pc:sldMk cId="3501229664" sldId="307"/>
        </pc:sldMkLst>
        <pc:spChg chg="mod">
          <ac:chgData name="jarne dirken" userId="5600d8128afc4355" providerId="LiveId" clId="{D82D6D83-E539-4045-80EC-C7D45741839B}" dt="2025-03-06T10:19:41.360" v="11567" actId="20577"/>
          <ac:spMkLst>
            <pc:docMk/>
            <pc:sldMk cId="3501229664" sldId="307"/>
            <ac:spMk id="2" creationId="{24BF6FCF-11CA-28D2-E347-EC22D11C151D}"/>
          </ac:spMkLst>
        </pc:spChg>
        <pc:picChg chg="add del mod">
          <ac:chgData name="jarne dirken" userId="5600d8128afc4355" providerId="LiveId" clId="{D82D6D83-E539-4045-80EC-C7D45741839B}" dt="2025-03-03T09:07:01.359" v="5583" actId="478"/>
          <ac:picMkLst>
            <pc:docMk/>
            <pc:sldMk cId="3501229664" sldId="307"/>
            <ac:picMk id="8" creationId="{00D6CD35-6E65-030E-2DE6-E059997ED6A2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5:26:10.591" v="7440" actId="1076"/>
        <pc:sldMkLst>
          <pc:docMk/>
          <pc:sldMk cId="3893873164" sldId="308"/>
        </pc:sldMkLst>
        <pc:spChg chg="mod">
          <ac:chgData name="jarne dirken" userId="5600d8128afc4355" providerId="LiveId" clId="{D82D6D83-E539-4045-80EC-C7D45741839B}" dt="2025-03-03T09:54:40.665" v="5657" actId="207"/>
          <ac:spMkLst>
            <pc:docMk/>
            <pc:sldMk cId="3893873164" sldId="308"/>
            <ac:spMk id="2" creationId="{E69BAFBE-13D3-0981-43ED-2BAE387A6AD0}"/>
          </ac:spMkLst>
        </pc:spChg>
        <pc:spChg chg="mod">
          <ac:chgData name="jarne dirken" userId="5600d8128afc4355" providerId="LiveId" clId="{D82D6D83-E539-4045-80EC-C7D45741839B}" dt="2025-03-03T08:36:45.292" v="5196" actId="20577"/>
          <ac:spMkLst>
            <pc:docMk/>
            <pc:sldMk cId="3893873164" sldId="308"/>
            <ac:spMk id="3" creationId="{9D3B4B85-91B8-408D-06B9-7EAD2391B1DB}"/>
          </ac:spMkLst>
        </pc:spChg>
        <pc:picChg chg="add del mod">
          <ac:chgData name="jarne dirken" userId="5600d8128afc4355" providerId="LiveId" clId="{D82D6D83-E539-4045-80EC-C7D45741839B}" dt="2025-03-03T08:55:10.394" v="5388" actId="478"/>
          <ac:picMkLst>
            <pc:docMk/>
            <pc:sldMk cId="3893873164" sldId="308"/>
            <ac:picMk id="8" creationId="{1E19B9B3-3038-CAE0-5A80-888DBA64F66C}"/>
          </ac:picMkLst>
        </pc:picChg>
        <pc:picChg chg="add del mod">
          <ac:chgData name="jarne dirken" userId="5600d8128afc4355" providerId="LiveId" clId="{D82D6D83-E539-4045-80EC-C7D45741839B}" dt="2025-03-03T15:26:08.559" v="7438" actId="478"/>
          <ac:picMkLst>
            <pc:docMk/>
            <pc:sldMk cId="3893873164" sldId="308"/>
            <ac:picMk id="10" creationId="{C628D3AB-4A24-9DC6-F6A8-80E138CE465E}"/>
          </ac:picMkLst>
        </pc:picChg>
        <pc:picChg chg="add mod">
          <ac:chgData name="jarne dirken" userId="5600d8128afc4355" providerId="LiveId" clId="{D82D6D83-E539-4045-80EC-C7D45741839B}" dt="2025-03-03T09:29:19.869" v="5633" actId="1076"/>
          <ac:picMkLst>
            <pc:docMk/>
            <pc:sldMk cId="3893873164" sldId="308"/>
            <ac:picMk id="12" creationId="{22FACAAB-FEFC-113A-41A4-F144F4B3F7F5}"/>
          </ac:picMkLst>
        </pc:picChg>
        <pc:picChg chg="add mod">
          <ac:chgData name="jarne dirken" userId="5600d8128afc4355" providerId="LiveId" clId="{D82D6D83-E539-4045-80EC-C7D45741839B}" dt="2025-03-03T15:26:10.591" v="7440" actId="1076"/>
          <ac:picMkLst>
            <pc:docMk/>
            <pc:sldMk cId="3893873164" sldId="308"/>
            <ac:picMk id="14" creationId="{134269D6-79C4-814B-71E9-EB39C0E4D65D}"/>
          </ac:picMkLst>
        </pc:picChg>
      </pc:sldChg>
      <pc:sldChg chg="addSp modSp add mod ord">
        <pc:chgData name="jarne dirken" userId="5600d8128afc4355" providerId="LiveId" clId="{D82D6D83-E539-4045-80EC-C7D45741839B}" dt="2025-03-10T10:05:30.031" v="12810" actId="20577"/>
        <pc:sldMkLst>
          <pc:docMk/>
          <pc:sldMk cId="2987996127" sldId="309"/>
        </pc:sldMkLst>
        <pc:spChg chg="mod">
          <ac:chgData name="jarne dirken" userId="5600d8128afc4355" providerId="LiveId" clId="{D82D6D83-E539-4045-80EC-C7D45741839B}" dt="2025-03-10T10:03:37.270" v="12583" actId="20577"/>
          <ac:spMkLst>
            <pc:docMk/>
            <pc:sldMk cId="2987996127" sldId="309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10T10:05:30.031" v="12810" actId="20577"/>
          <ac:spMkLst>
            <pc:docMk/>
            <pc:sldMk cId="2987996127" sldId="309"/>
            <ac:spMk id="6" creationId="{E0178330-3946-F8B8-ABBB-66AAA8B43A2B}"/>
          </ac:spMkLst>
        </pc:spChg>
        <pc:spChg chg="mod">
          <ac:chgData name="jarne dirken" userId="5600d8128afc4355" providerId="LiveId" clId="{D82D6D83-E539-4045-80EC-C7D45741839B}" dt="2025-03-03T09:07:06.580" v="5588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addSp delSp modSp add mod ord">
        <pc:chgData name="jarne dirken" userId="5600d8128afc4355" providerId="LiveId" clId="{D82D6D83-E539-4045-80EC-C7D45741839B}" dt="2025-03-10T10:08:50.126" v="12811"/>
        <pc:sldMkLst>
          <pc:docMk/>
          <pc:sldMk cId="2169907289" sldId="310"/>
        </pc:sldMkLst>
        <pc:spChg chg="add mod">
          <ac:chgData name="jarne dirken" userId="5600d8128afc4355" providerId="LiveId" clId="{D82D6D83-E539-4045-80EC-C7D45741839B}" dt="2025-03-10T10:08:50.126" v="12811"/>
          <ac:spMkLst>
            <pc:docMk/>
            <pc:sldMk cId="2169907289" sldId="310"/>
            <ac:spMk id="6" creationId="{15FD8138-33F0-7D2F-43B3-214485368042}"/>
          </ac:spMkLst>
        </pc:spChg>
        <pc:spChg chg="del mod">
          <ac:chgData name="jarne dirken" userId="5600d8128afc4355" providerId="LiveId" clId="{D82D6D83-E539-4045-80EC-C7D45741839B}" dt="2025-03-03T09:07:21.124" v="5594"/>
          <ac:spMkLst>
            <pc:docMk/>
            <pc:sldMk cId="2169907289" sldId="310"/>
            <ac:spMk id="6" creationId="{9BA9FEF6-7E19-5CA8-C977-E451B592A92E}"/>
          </ac:spMkLst>
        </pc:spChg>
      </pc:sldChg>
      <pc:sldChg chg="modSp add mod ord">
        <pc:chgData name="jarne dirken" userId="5600d8128afc4355" providerId="LiveId" clId="{D82D6D83-E539-4045-80EC-C7D45741839B}" dt="2025-03-06T10:20:28.821" v="11594" actId="20577"/>
        <pc:sldMkLst>
          <pc:docMk/>
          <pc:sldMk cId="1999955911" sldId="311"/>
        </pc:sldMkLst>
        <pc:spChg chg="mod">
          <ac:chgData name="jarne dirken" userId="5600d8128afc4355" providerId="LiveId" clId="{D82D6D83-E539-4045-80EC-C7D45741839B}" dt="2025-03-06T10:20:28.821" v="11594" actId="20577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45.096" v="5599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add mod ord">
        <pc:chgData name="jarne dirken" userId="5600d8128afc4355" providerId="LiveId" clId="{D82D6D83-E539-4045-80EC-C7D45741839B}" dt="2025-03-10T10:03:32.341" v="12576" actId="20577"/>
        <pc:sldMkLst>
          <pc:docMk/>
          <pc:sldMk cId="80248018" sldId="312"/>
        </pc:sldMkLst>
        <pc:spChg chg="mod">
          <ac:chgData name="jarne dirken" userId="5600d8128afc4355" providerId="LiveId" clId="{D82D6D83-E539-4045-80EC-C7D45741839B}" dt="2025-03-10T10:03:32.341" v="12576" actId="20577"/>
          <ac:spMkLst>
            <pc:docMk/>
            <pc:sldMk cId="80248018" sldId="312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52.792" v="5604" actId="20577"/>
          <ac:spMkLst>
            <pc:docMk/>
            <pc:sldMk cId="80248018" sldId="312"/>
            <ac:spMk id="7" creationId="{C57DF598-D47E-648F-B31B-11EB6E3D64B7}"/>
          </ac:spMkLst>
        </pc:spChg>
      </pc:sldChg>
      <pc:sldChg chg="addSp modSp new mod">
        <pc:chgData name="jarne dirken" userId="5600d8128afc4355" providerId="LiveId" clId="{D82D6D83-E539-4045-80EC-C7D45741839B}" dt="2025-03-03T09:53:48.217" v="5650" actId="1076"/>
        <pc:sldMkLst>
          <pc:docMk/>
          <pc:sldMk cId="1190296355" sldId="313"/>
        </pc:sldMkLst>
        <pc:picChg chg="add mod">
          <ac:chgData name="jarne dirken" userId="5600d8128afc4355" providerId="LiveId" clId="{D82D6D83-E539-4045-80EC-C7D45741839B}" dt="2025-03-03T09:53:48.217" v="5650" actId="1076"/>
          <ac:picMkLst>
            <pc:docMk/>
            <pc:sldMk cId="1190296355" sldId="313"/>
            <ac:picMk id="8" creationId="{E31A91C9-C281-9070-116A-A70E2F91CBAB}"/>
          </ac:picMkLst>
        </pc:picChg>
      </pc:sldChg>
      <pc:sldChg chg="modSp new del mod">
        <pc:chgData name="jarne dirken" userId="5600d8128afc4355" providerId="LiveId" clId="{D82D6D83-E539-4045-80EC-C7D45741839B}" dt="2025-03-03T09:56:36.788" v="5699" actId="47"/>
        <pc:sldMkLst>
          <pc:docMk/>
          <pc:sldMk cId="1644304767" sldId="314"/>
        </pc:sldMkLst>
        <pc:spChg chg="mod">
          <ac:chgData name="jarne dirken" userId="5600d8128afc4355" providerId="LiveId" clId="{D82D6D83-E539-4045-80EC-C7D45741839B}" dt="2025-03-03T09:56:34.910" v="5698" actId="21"/>
          <ac:spMkLst>
            <pc:docMk/>
            <pc:sldMk cId="1644304767" sldId="314"/>
            <ac:spMk id="3" creationId="{FE76005D-F2DF-F1BA-6D4E-CE40DB391EDC}"/>
          </ac:spMkLst>
        </pc:spChg>
      </pc:sldChg>
      <pc:sldChg chg="addSp delSp modSp new mod delAnim modAnim">
        <pc:chgData name="jarne dirken" userId="5600d8128afc4355" providerId="LiveId" clId="{D82D6D83-E539-4045-80EC-C7D45741839B}" dt="2025-03-03T10:27:25.580" v="5782"/>
        <pc:sldMkLst>
          <pc:docMk/>
          <pc:sldMk cId="1762677898" sldId="315"/>
        </pc:sldMkLst>
        <pc:spChg chg="mod">
          <ac:chgData name="jarne dirken" userId="5600d8128afc4355" providerId="LiveId" clId="{D82D6D83-E539-4045-80EC-C7D45741839B}" dt="2025-03-03T10:02:35.315" v="5736" actId="20577"/>
          <ac:spMkLst>
            <pc:docMk/>
            <pc:sldMk cId="1762677898" sldId="315"/>
            <ac:spMk id="2" creationId="{12A7136A-A268-6782-51FA-0913BA0AD66B}"/>
          </ac:spMkLst>
        </pc:spChg>
        <pc:spChg chg="mod">
          <ac:chgData name="jarne dirken" userId="5600d8128afc4355" providerId="LiveId" clId="{D82D6D83-E539-4045-80EC-C7D45741839B}" dt="2025-03-03T09:56:22.554" v="5695" actId="20577"/>
          <ac:spMkLst>
            <pc:docMk/>
            <pc:sldMk cId="1762677898" sldId="315"/>
            <ac:spMk id="3" creationId="{C1C17078-65AE-5ED4-A2F5-2DFC1DF27A91}"/>
          </ac:spMkLst>
        </pc:spChg>
        <pc:picChg chg="add del mod">
          <ac:chgData name="jarne dirken" userId="5600d8128afc4355" providerId="LiveId" clId="{D82D6D83-E539-4045-80EC-C7D45741839B}" dt="2025-03-03T10:02:27.516" v="5718" actId="478"/>
          <ac:picMkLst>
            <pc:docMk/>
            <pc:sldMk cId="1762677898" sldId="315"/>
            <ac:picMk id="8" creationId="{76765D65-4962-2786-58B7-CD1F6466768D}"/>
          </ac:picMkLst>
        </pc:picChg>
        <pc:picChg chg="add mod">
          <ac:chgData name="jarne dirken" userId="5600d8128afc4355" providerId="LiveId" clId="{D82D6D83-E539-4045-80EC-C7D45741839B}" dt="2025-03-03T10:12:39.597" v="5750" actId="1076"/>
          <ac:picMkLst>
            <pc:docMk/>
            <pc:sldMk cId="1762677898" sldId="315"/>
            <ac:picMk id="10" creationId="{43F09DC2-6CF5-66A2-04F2-3A804C6A3F39}"/>
          </ac:picMkLst>
        </pc:picChg>
        <pc:picChg chg="add del mod">
          <ac:chgData name="jarne dirken" userId="5600d8128afc4355" providerId="LiveId" clId="{D82D6D83-E539-4045-80EC-C7D45741839B}" dt="2025-03-03T10:27:19.062" v="5777" actId="478"/>
          <ac:picMkLst>
            <pc:docMk/>
            <pc:sldMk cId="1762677898" sldId="315"/>
            <ac:picMk id="12" creationId="{05E9B368-3FC5-D13D-DE57-9C020B67BA79}"/>
          </ac:picMkLst>
        </pc:picChg>
        <pc:picChg chg="add mod">
          <ac:chgData name="jarne dirken" userId="5600d8128afc4355" providerId="LiveId" clId="{D82D6D83-E539-4045-80EC-C7D45741839B}" dt="2025-03-03T10:27:23.507" v="5781" actId="1076"/>
          <ac:picMkLst>
            <pc:docMk/>
            <pc:sldMk cId="1762677898" sldId="315"/>
            <ac:picMk id="14" creationId="{0E9F7EF3-C66B-5F3D-DEEF-1DC93C9693AF}"/>
          </ac:picMkLst>
        </pc:picChg>
      </pc:sldChg>
      <pc:sldChg chg="addSp modSp new mod modAnim">
        <pc:chgData name="jarne dirken" userId="5600d8128afc4355" providerId="LiveId" clId="{D82D6D83-E539-4045-80EC-C7D45741839B}" dt="2025-03-03T10:01:34.545" v="5714"/>
        <pc:sldMkLst>
          <pc:docMk/>
          <pc:sldMk cId="2190781389" sldId="316"/>
        </pc:sldMkLst>
        <pc:spChg chg="mod">
          <ac:chgData name="jarne dirken" userId="5600d8128afc4355" providerId="LiveId" clId="{D82D6D83-E539-4045-80EC-C7D45741839B}" dt="2025-03-03T09:56:38.408" v="5700"/>
          <ac:spMkLst>
            <pc:docMk/>
            <pc:sldMk cId="2190781389" sldId="316"/>
            <ac:spMk id="2" creationId="{0084AFDF-1D51-73D9-B8C7-A2C18568F63C}"/>
          </ac:spMkLst>
        </pc:spChg>
        <pc:picChg chg="add mod">
          <ac:chgData name="jarne dirken" userId="5600d8128afc4355" providerId="LiveId" clId="{D82D6D83-E539-4045-80EC-C7D45741839B}" dt="2025-03-03T10:01:05.148" v="5704" actId="14100"/>
          <ac:picMkLst>
            <pc:docMk/>
            <pc:sldMk cId="2190781389" sldId="316"/>
            <ac:picMk id="11" creationId="{3F73D626-AF20-F0E1-9200-FE77146A8F05}"/>
          </ac:picMkLst>
        </pc:picChg>
        <pc:picChg chg="add mod">
          <ac:chgData name="jarne dirken" userId="5600d8128afc4355" providerId="LiveId" clId="{D82D6D83-E539-4045-80EC-C7D45741839B}" dt="2025-03-03T10:01:19.023" v="5708" actId="14100"/>
          <ac:picMkLst>
            <pc:docMk/>
            <pc:sldMk cId="2190781389" sldId="316"/>
            <ac:picMk id="13" creationId="{1CF23983-F8F8-0C3B-290F-2262AF11F786}"/>
          </ac:picMkLst>
        </pc:picChg>
        <pc:picChg chg="add mod">
          <ac:chgData name="jarne dirken" userId="5600d8128afc4355" providerId="LiveId" clId="{D82D6D83-E539-4045-80EC-C7D45741839B}" dt="2025-03-03T10:01:28.559" v="5711" actId="14100"/>
          <ac:picMkLst>
            <pc:docMk/>
            <pc:sldMk cId="2190781389" sldId="316"/>
            <ac:picMk id="15" creationId="{4281700E-48B8-2EF9-D8D3-D2BF1EA37DE2}"/>
          </ac:picMkLst>
        </pc:picChg>
      </pc:sldChg>
      <pc:sldChg chg="addSp modSp new mod modAnim">
        <pc:chgData name="jarne dirken" userId="5600d8128afc4355" providerId="LiveId" clId="{D82D6D83-E539-4045-80EC-C7D45741839B}" dt="2025-03-03T10:23:40.468" v="5776"/>
        <pc:sldMkLst>
          <pc:docMk/>
          <pc:sldMk cId="2525060918" sldId="317"/>
        </pc:sldMkLst>
        <pc:spChg chg="mod">
          <ac:chgData name="jarne dirken" userId="5600d8128afc4355" providerId="LiveId" clId="{D82D6D83-E539-4045-80EC-C7D45741839B}" dt="2025-03-03T10:03:04.542" v="5745" actId="20577"/>
          <ac:spMkLst>
            <pc:docMk/>
            <pc:sldMk cId="2525060918" sldId="317"/>
            <ac:spMk id="3" creationId="{DDCEE920-6FD3-F4B3-A2C9-8C569CCB2AF5}"/>
          </ac:spMkLst>
        </pc:spChg>
        <pc:picChg chg="add mod">
          <ac:chgData name="jarne dirken" userId="5600d8128afc4355" providerId="LiveId" clId="{D82D6D83-E539-4045-80EC-C7D45741839B}" dt="2025-03-03T10:23:32.198" v="5771" actId="1076"/>
          <ac:picMkLst>
            <pc:docMk/>
            <pc:sldMk cId="2525060918" sldId="317"/>
            <ac:picMk id="8" creationId="{E2774F66-AC42-0C94-B9AA-BC7FAEB68460}"/>
          </ac:picMkLst>
        </pc:picChg>
        <pc:picChg chg="add mod">
          <ac:chgData name="jarne dirken" userId="5600d8128afc4355" providerId="LiveId" clId="{D82D6D83-E539-4045-80EC-C7D45741839B}" dt="2025-03-03T10:23:30.442" v="5769" actId="1076"/>
          <ac:picMkLst>
            <pc:docMk/>
            <pc:sldMk cId="2525060918" sldId="317"/>
            <ac:picMk id="10" creationId="{50B14163-BE06-BBF0-084E-B6692952267A}"/>
          </ac:picMkLst>
        </pc:picChg>
        <pc:picChg chg="add mod">
          <ac:chgData name="jarne dirken" userId="5600d8128afc4355" providerId="LiveId" clId="{D82D6D83-E539-4045-80EC-C7D45741839B}" dt="2025-03-03T10:23:30.880" v="5770" actId="1076"/>
          <ac:picMkLst>
            <pc:docMk/>
            <pc:sldMk cId="2525060918" sldId="317"/>
            <ac:picMk id="12" creationId="{EB8BB29E-16CA-BCDD-F5F3-01A86E01CD74}"/>
          </ac:picMkLst>
        </pc:picChg>
        <pc:picChg chg="add mod">
          <ac:chgData name="jarne dirken" userId="5600d8128afc4355" providerId="LiveId" clId="{D82D6D83-E539-4045-80EC-C7D45741839B}" dt="2025-03-03T10:23:33.171" v="5772" actId="1076"/>
          <ac:picMkLst>
            <pc:docMk/>
            <pc:sldMk cId="2525060918" sldId="317"/>
            <ac:picMk id="14" creationId="{AF16A093-1A24-FDE6-3660-80B9E8F426E1}"/>
          </ac:picMkLst>
        </pc:picChg>
      </pc:sldChg>
      <pc:sldChg chg="addSp modSp new mod modAnim">
        <pc:chgData name="jarne dirken" userId="5600d8128afc4355" providerId="LiveId" clId="{D82D6D83-E539-4045-80EC-C7D45741839B}" dt="2025-03-03T10:33:34.147" v="5805"/>
        <pc:sldMkLst>
          <pc:docMk/>
          <pc:sldMk cId="287848903" sldId="318"/>
        </pc:sldMkLst>
        <pc:spChg chg="mod">
          <ac:chgData name="jarne dirken" userId="5600d8128afc4355" providerId="LiveId" clId="{D82D6D83-E539-4045-80EC-C7D45741839B}" dt="2025-03-03T10:31:00.092" v="5802"/>
          <ac:spMkLst>
            <pc:docMk/>
            <pc:sldMk cId="287848903" sldId="318"/>
            <ac:spMk id="2" creationId="{F01DA4EF-5242-EF0F-F094-958F19DE0B2E}"/>
          </ac:spMkLst>
        </pc:spChg>
        <pc:spChg chg="mod">
          <ac:chgData name="jarne dirken" userId="5600d8128afc4355" providerId="LiveId" clId="{D82D6D83-E539-4045-80EC-C7D45741839B}" dt="2025-03-03T10:30:38.841" v="5798"/>
          <ac:spMkLst>
            <pc:docMk/>
            <pc:sldMk cId="287848903" sldId="318"/>
            <ac:spMk id="3" creationId="{F52974BB-97CD-FF42-4C23-2BB05F373710}"/>
          </ac:spMkLst>
        </pc:spChg>
        <pc:picChg chg="add mod">
          <ac:chgData name="jarne dirken" userId="5600d8128afc4355" providerId="LiveId" clId="{D82D6D83-E539-4045-80EC-C7D45741839B}" dt="2025-03-03T10:33:22.311" v="5804" actId="1076"/>
          <ac:picMkLst>
            <pc:docMk/>
            <pc:sldMk cId="287848903" sldId="318"/>
            <ac:picMk id="8" creationId="{AA953922-CA2F-2C89-72C4-F2C5CBB8571D}"/>
          </ac:picMkLst>
        </pc:picChg>
      </pc:sldChg>
      <pc:sldChg chg="addSp modSp new mod modAnim">
        <pc:chgData name="jarne dirken" userId="5600d8128afc4355" providerId="LiveId" clId="{D82D6D83-E539-4045-80EC-C7D45741839B}" dt="2025-03-03T14:07:57.968" v="6964" actId="20577"/>
        <pc:sldMkLst>
          <pc:docMk/>
          <pc:sldMk cId="2881632953" sldId="319"/>
        </pc:sldMkLst>
        <pc:spChg chg="mod">
          <ac:chgData name="jarne dirken" userId="5600d8128afc4355" providerId="LiveId" clId="{D82D6D83-E539-4045-80EC-C7D45741839B}" dt="2025-03-03T10:36:15.365" v="5957" actId="207"/>
          <ac:spMkLst>
            <pc:docMk/>
            <pc:sldMk cId="2881632953" sldId="319"/>
            <ac:spMk id="2" creationId="{ED38CD12-A98F-EA68-D2C8-B916D545A49C}"/>
          </ac:spMkLst>
        </pc:spChg>
        <pc:spChg chg="mod">
          <ac:chgData name="jarne dirken" userId="5600d8128afc4355" providerId="LiveId" clId="{D82D6D83-E539-4045-80EC-C7D45741839B}" dt="2025-03-03T14:07:57.968" v="6964" actId="20577"/>
          <ac:spMkLst>
            <pc:docMk/>
            <pc:sldMk cId="2881632953" sldId="319"/>
            <ac:spMk id="3" creationId="{0333F0A8-C1C7-365F-5337-921D41EDB7AB}"/>
          </ac:spMkLst>
        </pc:spChg>
        <pc:picChg chg="add mod">
          <ac:chgData name="jarne dirken" userId="5600d8128afc4355" providerId="LiveId" clId="{D82D6D83-E539-4045-80EC-C7D45741839B}" dt="2025-03-03T10:34:36.793" v="5851" actId="1076"/>
          <ac:picMkLst>
            <pc:docMk/>
            <pc:sldMk cId="2881632953" sldId="319"/>
            <ac:picMk id="8" creationId="{26D9024B-DE52-4065-49B5-FD0F27B62EE6}"/>
          </ac:picMkLst>
        </pc:picChg>
        <pc:picChg chg="add mod">
          <ac:chgData name="jarne dirken" userId="5600d8128afc4355" providerId="LiveId" clId="{D82D6D83-E539-4045-80EC-C7D45741839B}" dt="2025-03-03T10:40:47.950" v="5965" actId="1076"/>
          <ac:picMkLst>
            <pc:docMk/>
            <pc:sldMk cId="2881632953" sldId="319"/>
            <ac:picMk id="10" creationId="{19DA5CC8-ED90-7A43-60F1-DBDF241B1736}"/>
          </ac:picMkLst>
        </pc:picChg>
        <pc:picChg chg="add mod">
          <ac:chgData name="jarne dirken" userId="5600d8128afc4355" providerId="LiveId" clId="{D82D6D83-E539-4045-80EC-C7D45741839B}" dt="2025-03-03T10:40:45.866" v="5964" actId="1076"/>
          <ac:picMkLst>
            <pc:docMk/>
            <pc:sldMk cId="2881632953" sldId="319"/>
            <ac:picMk id="12" creationId="{7BCA2B8A-15A5-8400-D96B-197B459CEB53}"/>
          </ac:picMkLst>
        </pc:picChg>
      </pc:sldChg>
      <pc:sldChg chg="modSp new mod ord">
        <pc:chgData name="jarne dirken" userId="5600d8128afc4355" providerId="LiveId" clId="{D82D6D83-E539-4045-80EC-C7D45741839B}" dt="2025-03-06T13:59:08.096" v="12029" actId="20577"/>
        <pc:sldMkLst>
          <pc:docMk/>
          <pc:sldMk cId="2778755380" sldId="320"/>
        </pc:sldMkLst>
        <pc:spChg chg="mod">
          <ac:chgData name="jarne dirken" userId="5600d8128afc4355" providerId="LiveId" clId="{D82D6D83-E539-4045-80EC-C7D45741839B}" dt="2025-03-06T13:59:08.096" v="12029" actId="20577"/>
          <ac:spMkLst>
            <pc:docMk/>
            <pc:sldMk cId="2778755380" sldId="320"/>
            <ac:spMk id="2" creationId="{53E47FF4-5124-9F58-7988-A7ECC45ECA84}"/>
          </ac:spMkLst>
        </pc:spChg>
        <pc:spChg chg="mod">
          <ac:chgData name="jarne dirken" userId="5600d8128afc4355" providerId="LiveId" clId="{D82D6D83-E539-4045-80EC-C7D45741839B}" dt="2025-03-03T11:02:10.753" v="5986" actId="20577"/>
          <ac:spMkLst>
            <pc:docMk/>
            <pc:sldMk cId="2778755380" sldId="320"/>
            <ac:spMk id="3" creationId="{D3D86ACA-7B45-9666-F789-9B470D0DDEDD}"/>
          </ac:spMkLst>
        </pc:spChg>
      </pc:sldChg>
      <pc:sldChg chg="modSp new mod">
        <pc:chgData name="jarne dirken" userId="5600d8128afc4355" providerId="LiveId" clId="{D82D6D83-E539-4045-80EC-C7D45741839B}" dt="2025-03-03T13:13:49.463" v="6397" actId="12"/>
        <pc:sldMkLst>
          <pc:docMk/>
          <pc:sldMk cId="1009526614" sldId="321"/>
        </pc:sldMkLst>
        <pc:spChg chg="mod">
          <ac:chgData name="jarne dirken" userId="5600d8128afc4355" providerId="LiveId" clId="{D82D6D83-E539-4045-80EC-C7D45741839B}" dt="2025-03-03T13:13:49.463" v="6397" actId="12"/>
          <ac:spMkLst>
            <pc:docMk/>
            <pc:sldMk cId="1009526614" sldId="321"/>
            <ac:spMk id="2" creationId="{CDC0593E-705A-C626-22A9-4FA26C33AD80}"/>
          </ac:spMkLst>
        </pc:spChg>
        <pc:spChg chg="mod">
          <ac:chgData name="jarne dirken" userId="5600d8128afc4355" providerId="LiveId" clId="{D82D6D83-E539-4045-80EC-C7D45741839B}" dt="2025-03-03T11:04:36.977" v="6126" actId="20577"/>
          <ac:spMkLst>
            <pc:docMk/>
            <pc:sldMk cId="1009526614" sldId="321"/>
            <ac:spMk id="3" creationId="{D57433ED-8F9B-A847-E681-F4C6FEC233B1}"/>
          </ac:spMkLst>
        </pc:spChg>
      </pc:sldChg>
      <pc:sldChg chg="addSp delSp modSp new mod modAnim">
        <pc:chgData name="jarne dirken" userId="5600d8128afc4355" providerId="LiveId" clId="{D82D6D83-E539-4045-80EC-C7D45741839B}" dt="2025-03-03T14:04:31.226" v="6928"/>
        <pc:sldMkLst>
          <pc:docMk/>
          <pc:sldMk cId="6318910" sldId="322"/>
        </pc:sldMkLst>
        <pc:spChg chg="mod">
          <ac:chgData name="jarne dirken" userId="5600d8128afc4355" providerId="LiveId" clId="{D82D6D83-E539-4045-80EC-C7D45741839B}" dt="2025-03-03T13:51:57.068" v="6906" actId="20577"/>
          <ac:spMkLst>
            <pc:docMk/>
            <pc:sldMk cId="6318910" sldId="322"/>
            <ac:spMk id="2" creationId="{060E360C-1D4A-C1DF-C7E2-A0013BD5172D}"/>
          </ac:spMkLst>
        </pc:spChg>
        <pc:spChg chg="mod">
          <ac:chgData name="jarne dirken" userId="5600d8128afc4355" providerId="LiveId" clId="{D82D6D83-E539-4045-80EC-C7D45741839B}" dt="2025-03-03T13:50:28.301" v="6853" actId="20577"/>
          <ac:spMkLst>
            <pc:docMk/>
            <pc:sldMk cId="6318910" sldId="322"/>
            <ac:spMk id="3" creationId="{D8395AB1-A8D5-8F87-7C8A-009F1033AB11}"/>
          </ac:spMkLst>
        </pc:spChg>
        <pc:picChg chg="add del mod">
          <ac:chgData name="jarne dirken" userId="5600d8128afc4355" providerId="LiveId" clId="{D82D6D83-E539-4045-80EC-C7D45741839B}" dt="2025-03-03T13:52:05.338" v="6907" actId="478"/>
          <ac:picMkLst>
            <pc:docMk/>
            <pc:sldMk cId="6318910" sldId="322"/>
            <ac:picMk id="8" creationId="{877C7806-285B-04DC-D5B0-43008A8BA1AC}"/>
          </ac:picMkLst>
        </pc:picChg>
        <pc:picChg chg="add del mod">
          <ac:chgData name="jarne dirken" userId="5600d8128afc4355" providerId="LiveId" clId="{D82D6D83-E539-4045-80EC-C7D45741839B}" dt="2025-03-03T13:51:31.332" v="6884" actId="478"/>
          <ac:picMkLst>
            <pc:docMk/>
            <pc:sldMk cId="6318910" sldId="322"/>
            <ac:picMk id="10" creationId="{3F4BDCD2-5F71-E38F-7C95-9340F9041087}"/>
          </ac:picMkLst>
        </pc:picChg>
        <pc:picChg chg="add del mod">
          <ac:chgData name="jarne dirken" userId="5600d8128afc4355" providerId="LiveId" clId="{D82D6D83-E539-4045-80EC-C7D45741839B}" dt="2025-03-03T13:52:11.366" v="6911" actId="478"/>
          <ac:picMkLst>
            <pc:docMk/>
            <pc:sldMk cId="6318910" sldId="322"/>
            <ac:picMk id="12" creationId="{E890842D-9FD8-ECFC-121E-5D6327250A71}"/>
          </ac:picMkLst>
        </pc:picChg>
        <pc:picChg chg="add mod">
          <ac:chgData name="jarne dirken" userId="5600d8128afc4355" providerId="LiveId" clId="{D82D6D83-E539-4045-80EC-C7D45741839B}" dt="2025-03-03T14:04:16.017" v="6920" actId="1076"/>
          <ac:picMkLst>
            <pc:docMk/>
            <pc:sldMk cId="6318910" sldId="322"/>
            <ac:picMk id="14" creationId="{38729454-5DA1-4FD1-FC13-388C3774DBEA}"/>
          </ac:picMkLst>
        </pc:picChg>
        <pc:picChg chg="add mod">
          <ac:chgData name="jarne dirken" userId="5600d8128afc4355" providerId="LiveId" clId="{D82D6D83-E539-4045-80EC-C7D45741839B}" dt="2025-03-03T14:04:17.552" v="6921" actId="1076"/>
          <ac:picMkLst>
            <pc:docMk/>
            <pc:sldMk cId="6318910" sldId="322"/>
            <ac:picMk id="16" creationId="{B0CF88CA-8CD7-F26A-C7D6-528C429345E7}"/>
          </ac:picMkLst>
        </pc:picChg>
        <pc:picChg chg="add mod">
          <ac:chgData name="jarne dirken" userId="5600d8128afc4355" providerId="LiveId" clId="{D82D6D83-E539-4045-80EC-C7D45741839B}" dt="2025-03-03T14:03:56.671" v="6915" actId="1076"/>
          <ac:picMkLst>
            <pc:docMk/>
            <pc:sldMk cId="6318910" sldId="322"/>
            <ac:picMk id="18" creationId="{52E5ECBE-EC63-D68F-98CF-CE58E31ABA50}"/>
          </ac:picMkLst>
        </pc:picChg>
        <pc:picChg chg="add mod">
          <ac:chgData name="jarne dirken" userId="5600d8128afc4355" providerId="LiveId" clId="{D82D6D83-E539-4045-80EC-C7D45741839B}" dt="2025-03-03T14:04:18.859" v="6922" actId="1076"/>
          <ac:picMkLst>
            <pc:docMk/>
            <pc:sldMk cId="6318910" sldId="322"/>
            <ac:picMk id="20" creationId="{FB212083-7934-4F41-D601-6E1B78B242CE}"/>
          </ac:picMkLst>
        </pc:picChg>
        <pc:picChg chg="add mod">
          <ac:chgData name="jarne dirken" userId="5600d8128afc4355" providerId="LiveId" clId="{D82D6D83-E539-4045-80EC-C7D45741839B}" dt="2025-03-03T14:04:20.529" v="6923" actId="1076"/>
          <ac:picMkLst>
            <pc:docMk/>
            <pc:sldMk cId="6318910" sldId="322"/>
            <ac:picMk id="22" creationId="{DD8F0F8F-EF75-DE34-8F72-3A40545372F5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4T17:45:46.094" v="7696" actId="1076"/>
        <pc:sldMkLst>
          <pc:docMk/>
          <pc:sldMk cId="2262687813" sldId="323"/>
        </pc:sldMkLst>
        <pc:spChg chg="mod">
          <ac:chgData name="jarne dirken" userId="5600d8128afc4355" providerId="LiveId" clId="{D82D6D83-E539-4045-80EC-C7D45741839B}" dt="2025-03-03T13:19:52.672" v="6538" actId="313"/>
          <ac:spMkLst>
            <pc:docMk/>
            <pc:sldMk cId="2262687813" sldId="323"/>
            <ac:spMk id="2" creationId="{7F628DE2-1F24-64C7-B698-27B60DF536B3}"/>
          </ac:spMkLst>
        </pc:spChg>
        <pc:spChg chg="mod">
          <ac:chgData name="jarne dirken" userId="5600d8128afc4355" providerId="LiveId" clId="{D82D6D83-E539-4045-80EC-C7D45741839B}" dt="2025-03-03T13:19:24.256" v="6472" actId="20577"/>
          <ac:spMkLst>
            <pc:docMk/>
            <pc:sldMk cId="2262687813" sldId="323"/>
            <ac:spMk id="3" creationId="{CCB7A8FE-213F-5D92-1D67-23A93F38D936}"/>
          </ac:spMkLst>
        </pc:spChg>
        <pc:picChg chg="add mod">
          <ac:chgData name="jarne dirken" userId="5600d8128afc4355" providerId="LiveId" clId="{D82D6D83-E539-4045-80EC-C7D45741839B}" dt="2025-03-03T13:16:53.394" v="6411" actId="1076"/>
          <ac:picMkLst>
            <pc:docMk/>
            <pc:sldMk cId="2262687813" sldId="323"/>
            <ac:picMk id="8" creationId="{977B2581-8BE9-FE57-080F-5EB53A864E90}"/>
          </ac:picMkLst>
        </pc:picChg>
        <pc:picChg chg="add mod">
          <ac:chgData name="jarne dirken" userId="5600d8128afc4355" providerId="LiveId" clId="{D82D6D83-E539-4045-80EC-C7D45741839B}" dt="2025-03-04T17:45:46.094" v="7696" actId="1076"/>
          <ac:picMkLst>
            <pc:docMk/>
            <pc:sldMk cId="2262687813" sldId="323"/>
            <ac:picMk id="9" creationId="{EDDA1DA6-5949-3453-2596-EB5179B8AC72}"/>
          </ac:picMkLst>
        </pc:picChg>
        <pc:picChg chg="add del mod">
          <ac:chgData name="jarne dirken" userId="5600d8128afc4355" providerId="LiveId" clId="{D82D6D83-E539-4045-80EC-C7D45741839B}" dt="2025-03-03T13:18:46.923" v="6450" actId="478"/>
          <ac:picMkLst>
            <pc:docMk/>
            <pc:sldMk cId="2262687813" sldId="323"/>
            <ac:picMk id="10" creationId="{8F547006-63F8-EE26-FB95-91CADEF1CD68}"/>
          </ac:picMkLst>
        </pc:picChg>
        <pc:picChg chg="add mod">
          <ac:chgData name="jarne dirken" userId="5600d8128afc4355" providerId="LiveId" clId="{D82D6D83-E539-4045-80EC-C7D45741839B}" dt="2025-03-03T13:17:41.826" v="6449" actId="1076"/>
          <ac:picMkLst>
            <pc:docMk/>
            <pc:sldMk cId="2262687813" sldId="323"/>
            <ac:picMk id="12" creationId="{48728423-A289-EDFB-6DC1-A60AC5EF9EC1}"/>
          </ac:picMkLst>
        </pc:picChg>
        <pc:picChg chg="add mod">
          <ac:chgData name="jarne dirken" userId="5600d8128afc4355" providerId="LiveId" clId="{D82D6D83-E539-4045-80EC-C7D45741839B}" dt="2025-03-03T13:18:48.585" v="6452" actId="1076"/>
          <ac:picMkLst>
            <pc:docMk/>
            <pc:sldMk cId="2262687813" sldId="323"/>
            <ac:picMk id="14" creationId="{E7E53C7A-71B3-5C0E-4A63-E0F217BF6304}"/>
          </ac:picMkLst>
        </pc:picChg>
        <pc:picChg chg="add del mod">
          <ac:chgData name="jarne dirken" userId="5600d8128afc4355" providerId="LiveId" clId="{D82D6D83-E539-4045-80EC-C7D45741839B}" dt="2025-03-03T13:19:00.658" v="6456" actId="21"/>
          <ac:picMkLst>
            <pc:docMk/>
            <pc:sldMk cId="2262687813" sldId="323"/>
            <ac:picMk id="16" creationId="{E3F46872-D4CA-0A4D-3D40-02939ED33EE6}"/>
          </ac:picMkLst>
        </pc:picChg>
        <pc:picChg chg="add del mod">
          <ac:chgData name="jarne dirken" userId="5600d8128afc4355" providerId="LiveId" clId="{D82D6D83-E539-4045-80EC-C7D45741839B}" dt="2025-03-04T17:45:44.643" v="7694" actId="478"/>
          <ac:picMkLst>
            <pc:docMk/>
            <pc:sldMk cId="2262687813" sldId="323"/>
            <ac:picMk id="18" creationId="{2FBF8490-24B5-E457-82B1-395E0B559B48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3:50:12.170" v="6815"/>
        <pc:sldMkLst>
          <pc:docMk/>
          <pc:sldMk cId="3199211970" sldId="324"/>
        </pc:sldMkLst>
        <pc:spChg chg="mod">
          <ac:chgData name="jarne dirken" userId="5600d8128afc4355" providerId="LiveId" clId="{D82D6D83-E539-4045-80EC-C7D45741839B}" dt="2025-03-03T13:20:10.782" v="6562" actId="20577"/>
          <ac:spMkLst>
            <pc:docMk/>
            <pc:sldMk cId="3199211970" sldId="324"/>
            <ac:spMk id="2" creationId="{69D7205D-1032-9B14-3827-4A5587882D20}"/>
          </ac:spMkLst>
        </pc:spChg>
        <pc:spChg chg="mod">
          <ac:chgData name="jarne dirken" userId="5600d8128afc4355" providerId="LiveId" clId="{D82D6D83-E539-4045-80EC-C7D45741839B}" dt="2025-03-03T13:19:34.286" v="6506" actId="20577"/>
          <ac:spMkLst>
            <pc:docMk/>
            <pc:sldMk cId="3199211970" sldId="324"/>
            <ac:spMk id="3" creationId="{19F9F58C-7785-62B6-DE0A-14EA4D17AA4E}"/>
          </ac:spMkLst>
        </pc:spChg>
        <pc:picChg chg="add del mod">
          <ac:chgData name="jarne dirken" userId="5600d8128afc4355" providerId="LiveId" clId="{D82D6D83-E539-4045-80EC-C7D45741839B}" dt="2025-03-03T13:49:58.519" v="6810" actId="478"/>
          <ac:picMkLst>
            <pc:docMk/>
            <pc:sldMk cId="3199211970" sldId="324"/>
            <ac:picMk id="8" creationId="{4B37B6C8-FB91-EC91-1D39-798848795687}"/>
          </ac:picMkLst>
        </pc:picChg>
        <pc:picChg chg="add mod">
          <ac:chgData name="jarne dirken" userId="5600d8128afc4355" providerId="LiveId" clId="{D82D6D83-E539-4045-80EC-C7D45741839B}" dt="2025-03-03T13:21:27.390" v="6566" actId="1076"/>
          <ac:picMkLst>
            <pc:docMk/>
            <pc:sldMk cId="3199211970" sldId="324"/>
            <ac:picMk id="10" creationId="{9D1813BF-BE2C-9FDB-9F63-3C3D8DCEC94F}"/>
          </ac:picMkLst>
        </pc:picChg>
        <pc:picChg chg="add mod">
          <ac:chgData name="jarne dirken" userId="5600d8128afc4355" providerId="LiveId" clId="{D82D6D83-E539-4045-80EC-C7D45741839B}" dt="2025-03-03T13:22:21.606" v="6568" actId="1076"/>
          <ac:picMkLst>
            <pc:docMk/>
            <pc:sldMk cId="3199211970" sldId="324"/>
            <ac:picMk id="12" creationId="{6BA5AB86-492C-AC3D-D5BD-1994A1FEBD99}"/>
          </ac:picMkLst>
        </pc:picChg>
        <pc:picChg chg="add mod">
          <ac:chgData name="jarne dirken" userId="5600d8128afc4355" providerId="LiveId" clId="{D82D6D83-E539-4045-80EC-C7D45741839B}" dt="2025-03-03T13:50:00.612" v="6812" actId="1076"/>
          <ac:picMkLst>
            <pc:docMk/>
            <pc:sldMk cId="3199211970" sldId="324"/>
            <ac:picMk id="14" creationId="{A253904E-BDC6-3AF8-C9CE-FDB05704F072}"/>
          </ac:picMkLst>
        </pc:picChg>
      </pc:sldChg>
      <pc:sldChg chg="addSp modSp new mod modAnim">
        <pc:chgData name="jarne dirken" userId="5600d8128afc4355" providerId="LiveId" clId="{D82D6D83-E539-4045-80EC-C7D45741839B}" dt="2025-03-03T13:48:02.835" v="6809"/>
        <pc:sldMkLst>
          <pc:docMk/>
          <pc:sldMk cId="1547562831" sldId="325"/>
        </pc:sldMkLst>
        <pc:spChg chg="mod">
          <ac:chgData name="jarne dirken" userId="5600d8128afc4355" providerId="LiveId" clId="{D82D6D83-E539-4045-80EC-C7D45741839B}" dt="2025-03-03T13:47:54.226" v="6805" actId="21"/>
          <ac:spMkLst>
            <pc:docMk/>
            <pc:sldMk cId="1547562831" sldId="325"/>
            <ac:spMk id="2" creationId="{394ABA11-785F-956B-41E4-13E6F7B1E984}"/>
          </ac:spMkLst>
        </pc:spChg>
        <pc:spChg chg="mod">
          <ac:chgData name="jarne dirken" userId="5600d8128afc4355" providerId="LiveId" clId="{D82D6D83-E539-4045-80EC-C7D45741839B}" dt="2025-03-03T13:45:26.800" v="6797" actId="20577"/>
          <ac:spMkLst>
            <pc:docMk/>
            <pc:sldMk cId="1547562831" sldId="325"/>
            <ac:spMk id="3" creationId="{ADCCA042-23C7-36A7-314F-FF80DBEC3CE8}"/>
          </ac:spMkLst>
        </pc:spChg>
        <pc:spChg chg="mod">
          <ac:chgData name="jarne dirken" userId="5600d8128afc4355" providerId="LiveId" clId="{D82D6D83-E539-4045-80EC-C7D45741839B}" dt="2025-03-03T13:37:16.514" v="6723"/>
          <ac:spMkLst>
            <pc:docMk/>
            <pc:sldMk cId="1547562831" sldId="325"/>
            <ac:spMk id="5" creationId="{AD454640-479E-B944-4BF7-2ACEBEAE5DF8}"/>
          </ac:spMkLst>
        </pc:spChg>
        <pc:spChg chg="mod">
          <ac:chgData name="jarne dirken" userId="5600d8128afc4355" providerId="LiveId" clId="{D82D6D83-E539-4045-80EC-C7D45741839B}" dt="2025-03-03T13:37:37.846" v="6763" actId="20577"/>
          <ac:spMkLst>
            <pc:docMk/>
            <pc:sldMk cId="1547562831" sldId="325"/>
            <ac:spMk id="6" creationId="{28AE6652-5410-1F1E-FF44-861928247E79}"/>
          </ac:spMkLst>
        </pc:spChg>
        <pc:spChg chg="mod">
          <ac:chgData name="jarne dirken" userId="5600d8128afc4355" providerId="LiveId" clId="{D82D6D83-E539-4045-80EC-C7D45741839B}" dt="2025-03-03T13:46:11.786" v="6802" actId="20577"/>
          <ac:spMkLst>
            <pc:docMk/>
            <pc:sldMk cId="1547562831" sldId="325"/>
            <ac:spMk id="7" creationId="{FBD05B62-9DD4-604E-15BE-7E74C7531CB9}"/>
          </ac:spMkLst>
        </pc:spChg>
        <pc:spChg chg="add">
          <ac:chgData name="jarne dirken" userId="5600d8128afc4355" providerId="LiveId" clId="{D82D6D83-E539-4045-80EC-C7D45741839B}" dt="2025-03-03T13:45:18.755" v="6794"/>
          <ac:spMkLst>
            <pc:docMk/>
            <pc:sldMk cId="1547562831" sldId="325"/>
            <ac:spMk id="11" creationId="{90D4FD3A-D3E8-720E-13D5-FCD703E63F24}"/>
          </ac:spMkLst>
        </pc:spChg>
        <pc:spChg chg="add mod">
          <ac:chgData name="jarne dirken" userId="5600d8128afc4355" providerId="LiveId" clId="{D82D6D83-E539-4045-80EC-C7D45741839B}" dt="2025-03-03T13:48:01.400" v="6808" actId="1076"/>
          <ac:spMkLst>
            <pc:docMk/>
            <pc:sldMk cId="1547562831" sldId="325"/>
            <ac:spMk id="12" creationId="{9F7F0A0C-35AE-3D61-B8CE-3489A0EF701C}"/>
          </ac:spMkLst>
        </pc:spChg>
      </pc:sldChg>
      <pc:sldChg chg="addSp modSp new mod modAnim">
        <pc:chgData name="jarne dirken" userId="5600d8128afc4355" providerId="LiveId" clId="{D82D6D83-E539-4045-80EC-C7D45741839B}" dt="2025-03-03T14:12:46.541" v="7123" actId="1076"/>
        <pc:sldMkLst>
          <pc:docMk/>
          <pc:sldMk cId="3708110308" sldId="326"/>
        </pc:sldMkLst>
        <pc:spChg chg="mod">
          <ac:chgData name="jarne dirken" userId="5600d8128afc4355" providerId="LiveId" clId="{D82D6D83-E539-4045-80EC-C7D45741839B}" dt="2025-03-03T14:12:43.065" v="7122" actId="20577"/>
          <ac:spMkLst>
            <pc:docMk/>
            <pc:sldMk cId="3708110308" sldId="326"/>
            <ac:spMk id="2" creationId="{D7F259CF-0C34-282A-92A5-93F70E027A9E}"/>
          </ac:spMkLst>
        </pc:spChg>
        <pc:spChg chg="mod">
          <ac:chgData name="jarne dirken" userId="5600d8128afc4355" providerId="LiveId" clId="{D82D6D83-E539-4045-80EC-C7D45741839B}" dt="2025-03-03T14:07:54.022" v="6963" actId="20577"/>
          <ac:spMkLst>
            <pc:docMk/>
            <pc:sldMk cId="3708110308" sldId="326"/>
            <ac:spMk id="3" creationId="{0A2E3C93-1BBA-7097-814E-71F2CFBBF14A}"/>
          </ac:spMkLst>
        </pc:spChg>
        <pc:spChg chg="add mod">
          <ac:chgData name="jarne dirken" userId="5600d8128afc4355" providerId="LiveId" clId="{D82D6D83-E539-4045-80EC-C7D45741839B}" dt="2025-03-03T14:12:46.541" v="7123" actId="1076"/>
          <ac:spMkLst>
            <pc:docMk/>
            <pc:sldMk cId="3708110308" sldId="326"/>
            <ac:spMk id="11" creationId="{418752AF-28F4-685C-7671-357C960F7697}"/>
          </ac:spMkLst>
        </pc:spChg>
        <pc:spChg chg="add mod">
          <ac:chgData name="jarne dirken" userId="5600d8128afc4355" providerId="LiveId" clId="{D82D6D83-E539-4045-80EC-C7D45741839B}" dt="2025-03-03T14:12:37.943" v="7119" actId="14100"/>
          <ac:spMkLst>
            <pc:docMk/>
            <pc:sldMk cId="3708110308" sldId="326"/>
            <ac:spMk id="12" creationId="{96C55A9E-41BD-A4CE-F87D-44EB45E07371}"/>
          </ac:spMkLst>
        </pc:spChg>
        <pc:picChg chg="add mod">
          <ac:chgData name="jarne dirken" userId="5600d8128afc4355" providerId="LiveId" clId="{D82D6D83-E539-4045-80EC-C7D45741839B}" dt="2025-03-03T14:08:34.875" v="6966" actId="1076"/>
          <ac:picMkLst>
            <pc:docMk/>
            <pc:sldMk cId="3708110308" sldId="326"/>
            <ac:picMk id="8" creationId="{1BE8FA18-883F-EE7D-134A-EA44F30460B0}"/>
          </ac:picMkLst>
        </pc:picChg>
        <pc:picChg chg="add mod">
          <ac:chgData name="jarne dirken" userId="5600d8128afc4355" providerId="LiveId" clId="{D82D6D83-E539-4045-80EC-C7D45741839B}" dt="2025-03-03T14:12:36.264" v="7118" actId="1076"/>
          <ac:picMkLst>
            <pc:docMk/>
            <pc:sldMk cId="3708110308" sldId="326"/>
            <ac:picMk id="10" creationId="{216EE0DF-F8AA-81BC-1B97-40629ECC6F60}"/>
          </ac:picMkLst>
        </pc:picChg>
      </pc:sldChg>
      <pc:sldChg chg="addSp delSp modSp new mod modAnim">
        <pc:chgData name="jarne dirken" userId="5600d8128afc4355" providerId="LiveId" clId="{D82D6D83-E539-4045-80EC-C7D45741839B}" dt="2025-03-03T14:25:21.853" v="7190"/>
        <pc:sldMkLst>
          <pc:docMk/>
          <pc:sldMk cId="464277920" sldId="327"/>
        </pc:sldMkLst>
        <pc:spChg chg="mod">
          <ac:chgData name="jarne dirken" userId="5600d8128afc4355" providerId="LiveId" clId="{D82D6D83-E539-4045-80EC-C7D45741839B}" dt="2025-03-03T14:25:07.061" v="7185" actId="20577"/>
          <ac:spMkLst>
            <pc:docMk/>
            <pc:sldMk cId="464277920" sldId="327"/>
            <ac:spMk id="2" creationId="{1C4F8843-0A78-3634-F327-98095EFA86FC}"/>
          </ac:spMkLst>
        </pc:spChg>
        <pc:spChg chg="mod">
          <ac:chgData name="jarne dirken" userId="5600d8128afc4355" providerId="LiveId" clId="{D82D6D83-E539-4045-80EC-C7D45741839B}" dt="2025-03-03T14:24:56.131" v="7169" actId="20577"/>
          <ac:spMkLst>
            <pc:docMk/>
            <pc:sldMk cId="464277920" sldId="327"/>
            <ac:spMk id="3" creationId="{908EC5CD-CC8C-ED49-E136-A001818D55CB}"/>
          </ac:spMkLst>
        </pc:spChg>
        <pc:picChg chg="add del mod">
          <ac:chgData name="jarne dirken" userId="5600d8128afc4355" providerId="LiveId" clId="{D82D6D83-E539-4045-80EC-C7D45741839B}" dt="2025-03-03T14:19:45.462" v="7150" actId="478"/>
          <ac:picMkLst>
            <pc:docMk/>
            <pc:sldMk cId="464277920" sldId="327"/>
            <ac:picMk id="8" creationId="{E6CBC83F-780D-EFE2-6F0B-419E4CFD1619}"/>
          </ac:picMkLst>
        </pc:picChg>
        <pc:picChg chg="add del mod">
          <ac:chgData name="jarne dirken" userId="5600d8128afc4355" providerId="LiveId" clId="{D82D6D83-E539-4045-80EC-C7D45741839B}" dt="2025-03-03T14:24:57.832" v="7170" actId="478"/>
          <ac:picMkLst>
            <pc:docMk/>
            <pc:sldMk cId="464277920" sldId="327"/>
            <ac:picMk id="10" creationId="{821A999A-A643-2205-7DBA-49E81F7E5FA4}"/>
          </ac:picMkLst>
        </pc:picChg>
        <pc:picChg chg="add del mod">
          <ac:chgData name="jarne dirken" userId="5600d8128afc4355" providerId="LiveId" clId="{D82D6D83-E539-4045-80EC-C7D45741839B}" dt="2025-03-03T14:25:14.395" v="7187" actId="478"/>
          <ac:picMkLst>
            <pc:docMk/>
            <pc:sldMk cId="464277920" sldId="327"/>
            <ac:picMk id="12" creationId="{B80173A0-951B-1A8C-E59D-2A9A0EEB9605}"/>
          </ac:picMkLst>
        </pc:picChg>
        <pc:picChg chg="add mod">
          <ac:chgData name="jarne dirken" userId="5600d8128afc4355" providerId="LiveId" clId="{D82D6D83-E539-4045-80EC-C7D45741839B}" dt="2025-03-03T14:25:20.255" v="7189" actId="1076"/>
          <ac:picMkLst>
            <pc:docMk/>
            <pc:sldMk cId="464277920" sldId="327"/>
            <ac:picMk id="14" creationId="{A9CCB3A0-0E57-2F60-A53F-6D10BA582800}"/>
          </ac:picMkLst>
        </pc:picChg>
      </pc:sldChg>
      <pc:sldChg chg="addSp delSp modSp new mod">
        <pc:chgData name="jarne dirken" userId="5600d8128afc4355" providerId="LiveId" clId="{D82D6D83-E539-4045-80EC-C7D45741839B}" dt="2025-03-03T15:09:09.151" v="7437" actId="1076"/>
        <pc:sldMkLst>
          <pc:docMk/>
          <pc:sldMk cId="583889147" sldId="328"/>
        </pc:sldMkLst>
        <pc:spChg chg="add del mod">
          <ac:chgData name="jarne dirken" userId="5600d8128afc4355" providerId="LiveId" clId="{D82D6D83-E539-4045-80EC-C7D45741839B}" dt="2025-03-03T14:56:43.227" v="7433" actId="20577"/>
          <ac:spMkLst>
            <pc:docMk/>
            <pc:sldMk cId="583889147" sldId="328"/>
            <ac:spMk id="2" creationId="{F25F84AE-C1BE-AD59-2EB5-B126D884C8BE}"/>
          </ac:spMkLst>
        </pc:spChg>
        <pc:spChg chg="mod">
          <ac:chgData name="jarne dirken" userId="5600d8128afc4355" providerId="LiveId" clId="{D82D6D83-E539-4045-80EC-C7D45741839B}" dt="2025-03-03T14:48:45.665" v="7400" actId="20577"/>
          <ac:spMkLst>
            <pc:docMk/>
            <pc:sldMk cId="583889147" sldId="328"/>
            <ac:spMk id="3" creationId="{A6FF0BB8-98E4-6FD2-7B80-213F7B9B02E5}"/>
          </ac:spMkLst>
        </pc:spChg>
        <pc:spChg chg="add mod">
          <ac:chgData name="jarne dirken" userId="5600d8128afc4355" providerId="LiveId" clId="{D82D6D83-E539-4045-80EC-C7D45741839B}" dt="2025-03-03T14:55:47.312" v="7414"/>
          <ac:spMkLst>
            <pc:docMk/>
            <pc:sldMk cId="583889147" sldId="328"/>
            <ac:spMk id="13" creationId="{3E9AA287-08A8-BE87-7642-375AA5135A4A}"/>
          </ac:spMkLst>
        </pc:spChg>
        <pc:picChg chg="add mod">
          <ac:chgData name="jarne dirken" userId="5600d8128afc4355" providerId="LiveId" clId="{D82D6D83-E539-4045-80EC-C7D45741839B}" dt="2025-03-03T14:52:47.452" v="7410" actId="1076"/>
          <ac:picMkLst>
            <pc:docMk/>
            <pc:sldMk cId="583889147" sldId="328"/>
            <ac:picMk id="8" creationId="{A37F33E4-744D-CEE1-515E-0E45685AEA20}"/>
          </ac:picMkLst>
        </pc:picChg>
        <pc:picChg chg="add mod">
          <ac:chgData name="jarne dirken" userId="5600d8128afc4355" providerId="LiveId" clId="{D82D6D83-E539-4045-80EC-C7D45741839B}" dt="2025-03-03T14:52:49.452" v="7411" actId="1076"/>
          <ac:picMkLst>
            <pc:docMk/>
            <pc:sldMk cId="583889147" sldId="328"/>
            <ac:picMk id="10" creationId="{701064F9-CB64-B730-5208-CB65B6AC9101}"/>
          </ac:picMkLst>
        </pc:picChg>
        <pc:picChg chg="add mod">
          <ac:chgData name="jarne dirken" userId="5600d8128afc4355" providerId="LiveId" clId="{D82D6D83-E539-4045-80EC-C7D45741839B}" dt="2025-03-03T14:52:50.545" v="7412" actId="1076"/>
          <ac:picMkLst>
            <pc:docMk/>
            <pc:sldMk cId="583889147" sldId="328"/>
            <ac:picMk id="12" creationId="{EAE4B463-080D-CD83-71DE-4F39781B49C0}"/>
          </ac:picMkLst>
        </pc:picChg>
        <pc:picChg chg="add mod">
          <ac:chgData name="jarne dirken" userId="5600d8128afc4355" providerId="LiveId" clId="{D82D6D83-E539-4045-80EC-C7D45741839B}" dt="2025-03-03T15:09:09.151" v="7437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addSp delSp modSp new mod ord">
        <pc:chgData name="jarne dirken" userId="5600d8128afc4355" providerId="LiveId" clId="{D82D6D83-E539-4045-80EC-C7D45741839B}" dt="2025-03-06T07:54:11.463" v="8512"/>
        <pc:sldMkLst>
          <pc:docMk/>
          <pc:sldMk cId="109949944" sldId="329"/>
        </pc:sldMkLst>
        <pc:picChg chg="add del mod">
          <ac:chgData name="jarne dirken" userId="5600d8128afc4355" providerId="LiveId" clId="{D82D6D83-E539-4045-80EC-C7D45741839B}" dt="2025-03-03T15:38:38.345" v="7454" actId="478"/>
          <ac:picMkLst>
            <pc:docMk/>
            <pc:sldMk cId="109949944" sldId="329"/>
            <ac:picMk id="8" creationId="{C6544080-68BD-1B76-7508-4ADB1A505466}"/>
          </ac:picMkLst>
        </pc:picChg>
        <pc:picChg chg="add mod">
          <ac:chgData name="jarne dirken" userId="5600d8128afc4355" providerId="LiveId" clId="{D82D6D83-E539-4045-80EC-C7D45741839B}" dt="2025-03-03T15:44:44.434" v="7457" actId="1076"/>
          <ac:picMkLst>
            <pc:docMk/>
            <pc:sldMk cId="109949944" sldId="329"/>
            <ac:picMk id="10" creationId="{6DC3EAC0-FB22-7E2D-F904-1C5F31F68075}"/>
          </ac:picMkLst>
        </pc:picChg>
      </pc:sldChg>
      <pc:sldChg chg="addSp modSp new mod">
        <pc:chgData name="jarne dirken" userId="5600d8128afc4355" providerId="LiveId" clId="{D82D6D83-E539-4045-80EC-C7D45741839B}" dt="2025-03-04T18:21:55.981" v="7961" actId="1076"/>
        <pc:sldMkLst>
          <pc:docMk/>
          <pc:sldMk cId="1767654815" sldId="330"/>
        </pc:sldMkLst>
        <pc:spChg chg="mod">
          <ac:chgData name="jarne dirken" userId="5600d8128afc4355" providerId="LiveId" clId="{D82D6D83-E539-4045-80EC-C7D45741839B}" dt="2025-03-04T18:21:52.822" v="7959" actId="20577"/>
          <ac:spMkLst>
            <pc:docMk/>
            <pc:sldMk cId="1767654815" sldId="330"/>
            <ac:spMk id="2" creationId="{875584F2-082E-8F5D-424D-46EBDE02EA52}"/>
          </ac:spMkLst>
        </pc:spChg>
        <pc:spChg chg="mod">
          <ac:chgData name="jarne dirken" userId="5600d8128afc4355" providerId="LiveId" clId="{D82D6D83-E539-4045-80EC-C7D45741839B}" dt="2025-03-04T17:26:23.407" v="7467" actId="20577"/>
          <ac:spMkLst>
            <pc:docMk/>
            <pc:sldMk cId="1767654815" sldId="330"/>
            <ac:spMk id="3" creationId="{7A5523DA-A121-6BCE-4B75-278946D3C331}"/>
          </ac:spMkLst>
        </pc:spChg>
        <pc:picChg chg="add mod">
          <ac:chgData name="jarne dirken" userId="5600d8128afc4355" providerId="LiveId" clId="{D82D6D83-E539-4045-80EC-C7D45741839B}" dt="2025-03-04T17:27:00.176" v="7475" actId="1076"/>
          <ac:picMkLst>
            <pc:docMk/>
            <pc:sldMk cId="1767654815" sldId="330"/>
            <ac:picMk id="8" creationId="{D677080A-691C-19A3-BF35-6184FE442245}"/>
          </ac:picMkLst>
        </pc:picChg>
        <pc:picChg chg="add mod">
          <ac:chgData name="jarne dirken" userId="5600d8128afc4355" providerId="LiveId" clId="{D82D6D83-E539-4045-80EC-C7D45741839B}" dt="2025-03-04T18:21:55.981" v="7961" actId="1076"/>
          <ac:picMkLst>
            <pc:docMk/>
            <pc:sldMk cId="1767654815" sldId="330"/>
            <ac:picMk id="10" creationId="{E30CFF56-970B-A379-8174-1ED8EE4539EF}"/>
          </ac:picMkLst>
        </pc:picChg>
      </pc:sldChg>
      <pc:sldChg chg="addSp delSp modSp new mod">
        <pc:chgData name="jarne dirken" userId="5600d8128afc4355" providerId="LiveId" clId="{D82D6D83-E539-4045-80EC-C7D45741839B}" dt="2025-03-04T18:23:46.527" v="8004" actId="1076"/>
        <pc:sldMkLst>
          <pc:docMk/>
          <pc:sldMk cId="3390672443" sldId="331"/>
        </pc:sldMkLst>
        <pc:spChg chg="mod">
          <ac:chgData name="jarne dirken" userId="5600d8128afc4355" providerId="LiveId" clId="{D82D6D83-E539-4045-80EC-C7D45741839B}" dt="2025-03-04T17:28:31.811" v="7639" actId="20577"/>
          <ac:spMkLst>
            <pc:docMk/>
            <pc:sldMk cId="3390672443" sldId="331"/>
            <ac:spMk id="2" creationId="{6ED8BC55-A187-6CB9-1C9C-963E2811D18B}"/>
          </ac:spMkLst>
        </pc:spChg>
        <pc:spChg chg="mod">
          <ac:chgData name="jarne dirken" userId="5600d8128afc4355" providerId="LiveId" clId="{D82D6D83-E539-4045-80EC-C7D45741839B}" dt="2025-03-04T17:27:35.447" v="7542" actId="20577"/>
          <ac:spMkLst>
            <pc:docMk/>
            <pc:sldMk cId="3390672443" sldId="331"/>
            <ac:spMk id="3" creationId="{1D883C0B-781C-F410-C111-B406BEB2891F}"/>
          </ac:spMkLst>
        </pc:spChg>
        <pc:picChg chg="add mod">
          <ac:chgData name="jarne dirken" userId="5600d8128afc4355" providerId="LiveId" clId="{D82D6D83-E539-4045-80EC-C7D45741839B}" dt="2025-03-04T17:29:45.975" v="7645" actId="1076"/>
          <ac:picMkLst>
            <pc:docMk/>
            <pc:sldMk cId="3390672443" sldId="331"/>
            <ac:picMk id="8" creationId="{D862DF53-EC94-16B5-57DA-33D87389981C}"/>
          </ac:picMkLst>
        </pc:picChg>
        <pc:picChg chg="add mod">
          <ac:chgData name="jarne dirken" userId="5600d8128afc4355" providerId="LiveId" clId="{D82D6D83-E539-4045-80EC-C7D45741839B}" dt="2025-03-04T17:29:47.711" v="7646" actId="1076"/>
          <ac:picMkLst>
            <pc:docMk/>
            <pc:sldMk cId="3390672443" sldId="331"/>
            <ac:picMk id="10" creationId="{934186FC-74FF-68AF-1D59-DED7000E310A}"/>
          </ac:picMkLst>
        </pc:picChg>
        <pc:picChg chg="add mod">
          <ac:chgData name="jarne dirken" userId="5600d8128afc4355" providerId="LiveId" clId="{D82D6D83-E539-4045-80EC-C7D45741839B}" dt="2025-03-04T17:29:48.860" v="7647" actId="1076"/>
          <ac:picMkLst>
            <pc:docMk/>
            <pc:sldMk cId="3390672443" sldId="331"/>
            <ac:picMk id="12" creationId="{91D614EF-1B96-AF73-9ABC-A2BF66DB5E3D}"/>
          </ac:picMkLst>
        </pc:picChg>
        <pc:picChg chg="add del mod">
          <ac:chgData name="jarne dirken" userId="5600d8128afc4355" providerId="LiveId" clId="{D82D6D83-E539-4045-80EC-C7D45741839B}" dt="2025-03-04T17:57:16.376" v="7723" actId="478"/>
          <ac:picMkLst>
            <pc:docMk/>
            <pc:sldMk cId="3390672443" sldId="331"/>
            <ac:picMk id="14" creationId="{F6E8D4E7-2730-D7F9-8730-C9D5347A1494}"/>
          </ac:picMkLst>
        </pc:picChg>
        <pc:picChg chg="add del mod">
          <ac:chgData name="jarne dirken" userId="5600d8128afc4355" providerId="LiveId" clId="{D82D6D83-E539-4045-80EC-C7D45741839B}" dt="2025-03-04T17:57:35.494" v="7726" actId="478"/>
          <ac:picMkLst>
            <pc:docMk/>
            <pc:sldMk cId="3390672443" sldId="331"/>
            <ac:picMk id="16" creationId="{CC3AECD1-B438-D2A5-E0B9-8D9AC23BABEF}"/>
          </ac:picMkLst>
        </pc:picChg>
        <pc:picChg chg="add del mod">
          <ac:chgData name="jarne dirken" userId="5600d8128afc4355" providerId="LiveId" clId="{D82D6D83-E539-4045-80EC-C7D45741839B}" dt="2025-03-04T18:23:45.294" v="8002" actId="478"/>
          <ac:picMkLst>
            <pc:docMk/>
            <pc:sldMk cId="3390672443" sldId="331"/>
            <ac:picMk id="18" creationId="{0544F37F-49AF-96BE-0005-F8E65E438305}"/>
          </ac:picMkLst>
        </pc:picChg>
        <pc:picChg chg="add mod">
          <ac:chgData name="jarne dirken" userId="5600d8128afc4355" providerId="LiveId" clId="{D82D6D83-E539-4045-80EC-C7D45741839B}" dt="2025-03-04T18:23:46.527" v="8004" actId="1076"/>
          <ac:picMkLst>
            <pc:docMk/>
            <pc:sldMk cId="3390672443" sldId="331"/>
            <ac:picMk id="20" creationId="{CD28B29C-5DF5-E6F4-EDBE-14220AD7483E}"/>
          </ac:picMkLst>
        </pc:picChg>
      </pc:sldChg>
      <pc:sldChg chg="addSp modSp new mod">
        <pc:chgData name="jarne dirken" userId="5600d8128afc4355" providerId="LiveId" clId="{D82D6D83-E539-4045-80EC-C7D45741839B}" dt="2025-03-04T17:32:04.735" v="7693" actId="1076"/>
        <pc:sldMkLst>
          <pc:docMk/>
          <pc:sldMk cId="1193243174" sldId="332"/>
        </pc:sldMkLst>
        <pc:spChg chg="mod">
          <ac:chgData name="jarne dirken" userId="5600d8128afc4355" providerId="LiveId" clId="{D82D6D83-E539-4045-80EC-C7D45741839B}" dt="2025-03-04T17:30:22.379" v="7689" actId="20577"/>
          <ac:spMkLst>
            <pc:docMk/>
            <pc:sldMk cId="1193243174" sldId="332"/>
            <ac:spMk id="2" creationId="{4E08CF19-FB3A-09CB-1F91-72C74BBC1A42}"/>
          </ac:spMkLst>
        </pc:spChg>
        <pc:spChg chg="mod">
          <ac:chgData name="jarne dirken" userId="5600d8128afc4355" providerId="LiveId" clId="{D82D6D83-E539-4045-80EC-C7D45741839B}" dt="2025-03-04T17:30:01.542" v="7660" actId="20577"/>
          <ac:spMkLst>
            <pc:docMk/>
            <pc:sldMk cId="1193243174" sldId="332"/>
            <ac:spMk id="3" creationId="{5528D676-5578-C466-D74D-9B19E93A63D7}"/>
          </ac:spMkLst>
        </pc:spChg>
        <pc:picChg chg="add mod">
          <ac:chgData name="jarne dirken" userId="5600d8128afc4355" providerId="LiveId" clId="{D82D6D83-E539-4045-80EC-C7D45741839B}" dt="2025-03-04T17:31:58.636" v="7691" actId="1076"/>
          <ac:picMkLst>
            <pc:docMk/>
            <pc:sldMk cId="1193243174" sldId="332"/>
            <ac:picMk id="8" creationId="{C01C12FA-1802-7060-9446-986C80882BFD}"/>
          </ac:picMkLst>
        </pc:picChg>
        <pc:picChg chg="add mod">
          <ac:chgData name="jarne dirken" userId="5600d8128afc4355" providerId="LiveId" clId="{D82D6D83-E539-4045-80EC-C7D45741839B}" dt="2025-03-04T17:32:04.735" v="7693" actId="1076"/>
          <ac:picMkLst>
            <pc:docMk/>
            <pc:sldMk cId="1193243174" sldId="332"/>
            <ac:picMk id="10" creationId="{28FAB548-4EF0-E2F0-D0E2-40ECF01124DF}"/>
          </ac:picMkLst>
        </pc:picChg>
      </pc:sldChg>
      <pc:sldChg chg="addSp delSp modSp new mod">
        <pc:chgData name="jarne dirken" userId="5600d8128afc4355" providerId="LiveId" clId="{D82D6D83-E539-4045-80EC-C7D45741839B}" dt="2025-03-04T18:29:07.313" v="8154" actId="20577"/>
        <pc:sldMkLst>
          <pc:docMk/>
          <pc:sldMk cId="2502869968" sldId="333"/>
        </pc:sldMkLst>
        <pc:spChg chg="mod">
          <ac:chgData name="jarne dirken" userId="5600d8128afc4355" providerId="LiveId" clId="{D82D6D83-E539-4045-80EC-C7D45741839B}" dt="2025-03-04T18:29:07.313" v="8154" actId="20577"/>
          <ac:spMkLst>
            <pc:docMk/>
            <pc:sldMk cId="2502869968" sldId="333"/>
            <ac:spMk id="2" creationId="{DAD717F5-966C-D914-CD07-D97B07CCE77D}"/>
          </ac:spMkLst>
        </pc:spChg>
        <pc:spChg chg="mod">
          <ac:chgData name="jarne dirken" userId="5600d8128afc4355" providerId="LiveId" clId="{D82D6D83-E539-4045-80EC-C7D45741839B}" dt="2025-03-04T17:50:59.207" v="7722" actId="20577"/>
          <ac:spMkLst>
            <pc:docMk/>
            <pc:sldMk cId="2502869968" sldId="333"/>
            <ac:spMk id="3" creationId="{41A7C2E7-0489-FE53-3E9F-1137857F052C}"/>
          </ac:spMkLst>
        </pc:spChg>
        <pc:picChg chg="add del mod">
          <ac:chgData name="jarne dirken" userId="5600d8128afc4355" providerId="LiveId" clId="{D82D6D83-E539-4045-80EC-C7D45741839B}" dt="2025-03-04T18:27:42.517" v="8078" actId="478"/>
          <ac:picMkLst>
            <pc:docMk/>
            <pc:sldMk cId="2502869968" sldId="333"/>
            <ac:picMk id="8" creationId="{53E68646-C7F7-2A2D-DE6A-760051ED9C6B}"/>
          </ac:picMkLst>
        </pc:picChg>
        <pc:picChg chg="add mod">
          <ac:chgData name="jarne dirken" userId="5600d8128afc4355" providerId="LiveId" clId="{D82D6D83-E539-4045-80EC-C7D45741839B}" dt="2025-03-04T17:50:46.668" v="7714" actId="1076"/>
          <ac:picMkLst>
            <pc:docMk/>
            <pc:sldMk cId="2502869968" sldId="333"/>
            <ac:picMk id="10" creationId="{218CB822-7239-A19B-20E4-B04FC28C0F67}"/>
          </ac:picMkLst>
        </pc:picChg>
        <pc:picChg chg="add del mod">
          <ac:chgData name="jarne dirken" userId="5600d8128afc4355" providerId="LiveId" clId="{D82D6D83-E539-4045-80EC-C7D45741839B}" dt="2025-03-04T18:27:45.575" v="8081" actId="478"/>
          <ac:picMkLst>
            <pc:docMk/>
            <pc:sldMk cId="2502869968" sldId="333"/>
            <ac:picMk id="12" creationId="{F3041DB3-8DB4-F28B-F6AA-502389F18953}"/>
          </ac:picMkLst>
        </pc:picChg>
        <pc:picChg chg="add mod">
          <ac:chgData name="jarne dirken" userId="5600d8128afc4355" providerId="LiveId" clId="{D82D6D83-E539-4045-80EC-C7D45741839B}" dt="2025-03-04T18:27:44.358" v="8080" actId="1076"/>
          <ac:picMkLst>
            <pc:docMk/>
            <pc:sldMk cId="2502869968" sldId="333"/>
            <ac:picMk id="14" creationId="{FB6CEA24-4FED-10ED-5497-90C4AFBBBE4F}"/>
          </ac:picMkLst>
        </pc:picChg>
        <pc:picChg chg="add mod">
          <ac:chgData name="jarne dirken" userId="5600d8128afc4355" providerId="LiveId" clId="{D82D6D83-E539-4045-80EC-C7D45741839B}" dt="2025-03-04T18:27:56.358" v="8083" actId="1076"/>
          <ac:picMkLst>
            <pc:docMk/>
            <pc:sldMk cId="2502869968" sldId="333"/>
            <ac:picMk id="16" creationId="{4C6F4A1E-40B8-E072-46C2-D16EE56A4399}"/>
          </ac:picMkLst>
        </pc:picChg>
      </pc:sldChg>
      <pc:sldChg chg="addSp delSp modSp new mod">
        <pc:chgData name="jarne dirken" userId="5600d8128afc4355" providerId="LiveId" clId="{D82D6D83-E539-4045-80EC-C7D45741839B}" dt="2025-03-10T08:07:18.625" v="12069" actId="1076"/>
        <pc:sldMkLst>
          <pc:docMk/>
          <pc:sldMk cId="3257083011" sldId="334"/>
        </pc:sldMkLst>
        <pc:spChg chg="mod">
          <ac:chgData name="jarne dirken" userId="5600d8128afc4355" providerId="LiveId" clId="{D82D6D83-E539-4045-80EC-C7D45741839B}" dt="2025-03-10T07:47:51.424" v="12039" actId="20577"/>
          <ac:spMkLst>
            <pc:docMk/>
            <pc:sldMk cId="3257083011" sldId="334"/>
            <ac:spMk id="2" creationId="{C4D7402B-3E8E-54C7-07E6-70143362B83B}"/>
          </ac:spMkLst>
        </pc:spChg>
        <pc:spChg chg="mod">
          <ac:chgData name="jarne dirken" userId="5600d8128afc4355" providerId="LiveId" clId="{D82D6D83-E539-4045-80EC-C7D45741839B}" dt="2025-03-04T18:00:41.147" v="7763" actId="20577"/>
          <ac:spMkLst>
            <pc:docMk/>
            <pc:sldMk cId="3257083011" sldId="334"/>
            <ac:spMk id="3" creationId="{F978D87F-7454-9277-68B2-41BD87DDAA67}"/>
          </ac:spMkLst>
        </pc:spChg>
        <pc:picChg chg="add mod">
          <ac:chgData name="jarne dirken" userId="5600d8128afc4355" providerId="LiveId" clId="{D82D6D83-E539-4045-80EC-C7D45741839B}" dt="2025-03-04T18:25:16.375" v="8006" actId="1076"/>
          <ac:picMkLst>
            <pc:docMk/>
            <pc:sldMk cId="3257083011" sldId="334"/>
            <ac:picMk id="8" creationId="{2B288CFF-BF79-BB35-1E47-5249BC78013C}"/>
          </ac:picMkLst>
        </pc:picChg>
        <pc:picChg chg="add del mod">
          <ac:chgData name="jarne dirken" userId="5600d8128afc4355" providerId="LiveId" clId="{D82D6D83-E539-4045-80EC-C7D45741839B}" dt="2025-03-10T07:48:05.775" v="12040" actId="478"/>
          <ac:picMkLst>
            <pc:docMk/>
            <pc:sldMk cId="3257083011" sldId="334"/>
            <ac:picMk id="9" creationId="{530C2207-CAA0-45FE-4123-82A833575DAC}"/>
          </ac:picMkLst>
        </pc:picChg>
        <pc:picChg chg="add del mod">
          <ac:chgData name="jarne dirken" userId="5600d8128afc4355" providerId="LiveId" clId="{D82D6D83-E539-4045-80EC-C7D45741839B}" dt="2025-03-10T08:06:41.397" v="12065" actId="478"/>
          <ac:picMkLst>
            <pc:docMk/>
            <pc:sldMk cId="3257083011" sldId="334"/>
            <ac:picMk id="10" creationId="{0235566E-99E6-D300-1578-C0363A64B0F3}"/>
          </ac:picMkLst>
        </pc:picChg>
        <pc:picChg chg="add mod">
          <ac:chgData name="jarne dirken" userId="5600d8128afc4355" providerId="LiveId" clId="{D82D6D83-E539-4045-80EC-C7D45741839B}" dt="2025-03-10T07:48:12.081" v="12043" actId="1076"/>
          <ac:picMkLst>
            <pc:docMk/>
            <pc:sldMk cId="3257083011" sldId="334"/>
            <ac:picMk id="11" creationId="{48192C9E-E353-7336-9D42-FA347ED9CF45}"/>
          </ac:picMkLst>
        </pc:picChg>
        <pc:picChg chg="add del mod">
          <ac:chgData name="jarne dirken" userId="5600d8128afc4355" providerId="LiveId" clId="{D82D6D83-E539-4045-80EC-C7D45741839B}" dt="2025-03-10T07:47:41.735" v="12033" actId="478"/>
          <ac:picMkLst>
            <pc:docMk/>
            <pc:sldMk cId="3257083011" sldId="334"/>
            <ac:picMk id="12" creationId="{3C91445E-7921-9D13-6604-FBB92254B1CC}"/>
          </ac:picMkLst>
        </pc:picChg>
        <pc:picChg chg="add mod">
          <ac:chgData name="jarne dirken" userId="5600d8128afc4355" providerId="LiveId" clId="{D82D6D83-E539-4045-80EC-C7D45741839B}" dt="2025-03-10T08:06:52.373" v="12066"/>
          <ac:picMkLst>
            <pc:docMk/>
            <pc:sldMk cId="3257083011" sldId="334"/>
            <ac:picMk id="14" creationId="{30EF0402-B50A-80E4-E020-B656755A056F}"/>
          </ac:picMkLst>
        </pc:picChg>
        <pc:picChg chg="add mod">
          <ac:chgData name="jarne dirken" userId="5600d8128afc4355" providerId="LiveId" clId="{D82D6D83-E539-4045-80EC-C7D45741839B}" dt="2025-03-10T08:07:18.625" v="12069" actId="1076"/>
          <ac:picMkLst>
            <pc:docMk/>
            <pc:sldMk cId="3257083011" sldId="334"/>
            <ac:picMk id="16" creationId="{7DE1A1CC-C8B8-F8E8-E9C0-2152C9EEFF6E}"/>
          </ac:picMkLst>
        </pc:picChg>
      </pc:sldChg>
      <pc:sldChg chg="addSp modSp new mod ord">
        <pc:chgData name="jarne dirken" userId="5600d8128afc4355" providerId="LiveId" clId="{D82D6D83-E539-4045-80EC-C7D45741839B}" dt="2025-03-04T18:18:23.283" v="7810"/>
        <pc:sldMkLst>
          <pc:docMk/>
          <pc:sldMk cId="2177160164" sldId="335"/>
        </pc:sldMkLst>
        <pc:spChg chg="mod">
          <ac:chgData name="jarne dirken" userId="5600d8128afc4355" providerId="LiveId" clId="{D82D6D83-E539-4045-80EC-C7D45741839B}" dt="2025-03-04T18:17:19.393" v="7799" actId="20577"/>
          <ac:spMkLst>
            <pc:docMk/>
            <pc:sldMk cId="2177160164" sldId="335"/>
            <ac:spMk id="2" creationId="{DF3F1444-3B2F-B805-DB34-88EEB5579910}"/>
          </ac:spMkLst>
        </pc:spChg>
        <pc:spChg chg="mod">
          <ac:chgData name="jarne dirken" userId="5600d8128afc4355" providerId="LiveId" clId="{D82D6D83-E539-4045-80EC-C7D45741839B}" dt="2025-03-04T18:16:54.595" v="7772" actId="20577"/>
          <ac:spMkLst>
            <pc:docMk/>
            <pc:sldMk cId="2177160164" sldId="335"/>
            <ac:spMk id="3" creationId="{C3FF7BBC-58B8-8D96-3A58-AE7989309FD1}"/>
          </ac:spMkLst>
        </pc:spChg>
        <pc:picChg chg="add mod">
          <ac:chgData name="jarne dirken" userId="5600d8128afc4355" providerId="LiveId" clId="{D82D6D83-E539-4045-80EC-C7D45741839B}" dt="2025-03-04T18:17:12.431" v="7781" actId="1076"/>
          <ac:picMkLst>
            <pc:docMk/>
            <pc:sldMk cId="2177160164" sldId="335"/>
            <ac:picMk id="8" creationId="{C56DC4DC-8CD1-622C-CA95-902E3A3A1228}"/>
          </ac:picMkLst>
        </pc:picChg>
        <pc:picChg chg="add mod">
          <ac:chgData name="jarne dirken" userId="5600d8128afc4355" providerId="LiveId" clId="{D82D6D83-E539-4045-80EC-C7D45741839B}" dt="2025-03-04T18:17:15.116" v="7784" actId="1076"/>
          <ac:picMkLst>
            <pc:docMk/>
            <pc:sldMk cId="2177160164" sldId="335"/>
            <ac:picMk id="10" creationId="{D991B8F7-03B1-5B0E-D6D5-CC9BF0D5BFD7}"/>
          </ac:picMkLst>
        </pc:picChg>
        <pc:picChg chg="add mod">
          <ac:chgData name="jarne dirken" userId="5600d8128afc4355" providerId="LiveId" clId="{D82D6D83-E539-4045-80EC-C7D45741839B}" dt="2025-03-04T18:17:35.150" v="7806" actId="1076"/>
          <ac:picMkLst>
            <pc:docMk/>
            <pc:sldMk cId="2177160164" sldId="335"/>
            <ac:picMk id="12" creationId="{460FD5AC-2CBA-29AC-68AA-1CB060127CB6}"/>
          </ac:picMkLst>
        </pc:picChg>
        <pc:picChg chg="add mod">
          <ac:chgData name="jarne dirken" userId="5600d8128afc4355" providerId="LiveId" clId="{D82D6D83-E539-4045-80EC-C7D45741839B}" dt="2025-03-04T18:17:35.862" v="7807" actId="1076"/>
          <ac:picMkLst>
            <pc:docMk/>
            <pc:sldMk cId="2177160164" sldId="335"/>
            <ac:picMk id="14" creationId="{B525A2D1-E322-A9AC-4DB8-53864F5C1606}"/>
          </ac:picMkLst>
        </pc:picChg>
      </pc:sldChg>
      <pc:sldChg chg="addSp modSp new mod ord">
        <pc:chgData name="jarne dirken" userId="5600d8128afc4355" providerId="LiveId" clId="{D82D6D83-E539-4045-80EC-C7D45741839B}" dt="2025-03-04T18:20:00.283" v="7930" actId="20577"/>
        <pc:sldMkLst>
          <pc:docMk/>
          <pc:sldMk cId="1479174312" sldId="336"/>
        </pc:sldMkLst>
        <pc:spChg chg="mod">
          <ac:chgData name="jarne dirken" userId="5600d8128afc4355" providerId="LiveId" clId="{D82D6D83-E539-4045-80EC-C7D45741839B}" dt="2025-03-04T18:20:00.283" v="7930" actId="20577"/>
          <ac:spMkLst>
            <pc:docMk/>
            <pc:sldMk cId="1479174312" sldId="336"/>
            <ac:spMk id="2" creationId="{71239C45-B22E-D95B-435D-3CDF88E2E61D}"/>
          </ac:spMkLst>
        </pc:spChg>
        <pc:spChg chg="mod">
          <ac:chgData name="jarne dirken" userId="5600d8128afc4355" providerId="LiveId" clId="{D82D6D83-E539-4045-80EC-C7D45741839B}" dt="2025-03-04T18:18:31.731" v="7820" actId="20577"/>
          <ac:spMkLst>
            <pc:docMk/>
            <pc:sldMk cId="1479174312" sldId="336"/>
            <ac:spMk id="3" creationId="{2CF9EFCF-6082-E9F8-2D13-1A65D7DE5C66}"/>
          </ac:spMkLst>
        </pc:spChg>
        <pc:picChg chg="add mod">
          <ac:chgData name="jarne dirken" userId="5600d8128afc4355" providerId="LiveId" clId="{D82D6D83-E539-4045-80EC-C7D45741839B}" dt="2025-03-04T18:18:34.177" v="7822" actId="1076"/>
          <ac:picMkLst>
            <pc:docMk/>
            <pc:sldMk cId="1479174312" sldId="336"/>
            <ac:picMk id="8" creationId="{933CF20F-5545-1922-AC72-FA74B0020432}"/>
          </ac:picMkLst>
        </pc:picChg>
        <pc:picChg chg="add mod">
          <ac:chgData name="jarne dirken" userId="5600d8128afc4355" providerId="LiveId" clId="{D82D6D83-E539-4045-80EC-C7D45741839B}" dt="2025-03-04T18:18:55.532" v="7894" actId="1076"/>
          <ac:picMkLst>
            <pc:docMk/>
            <pc:sldMk cId="1479174312" sldId="336"/>
            <ac:picMk id="10" creationId="{C69513AF-C56F-0B3C-DCBD-0A21A4E4D571}"/>
          </ac:picMkLst>
        </pc:picChg>
        <pc:picChg chg="add mod">
          <ac:chgData name="jarne dirken" userId="5600d8128afc4355" providerId="LiveId" clId="{D82D6D83-E539-4045-80EC-C7D45741839B}" dt="2025-03-04T18:19:52.669" v="7897" actId="1076"/>
          <ac:picMkLst>
            <pc:docMk/>
            <pc:sldMk cId="1479174312" sldId="336"/>
            <ac:picMk id="12" creationId="{FB5AB5FF-4AD4-98D3-7C38-5EA61A4435EA}"/>
          </ac:picMkLst>
        </pc:picChg>
      </pc:sldChg>
      <pc:sldChg chg="modSp new mod">
        <pc:chgData name="jarne dirken" userId="5600d8128afc4355" providerId="LiveId" clId="{D82D6D83-E539-4045-80EC-C7D45741839B}" dt="2025-03-04T18:22:24.873" v="7991" actId="20577"/>
        <pc:sldMkLst>
          <pc:docMk/>
          <pc:sldMk cId="1588756730" sldId="337"/>
        </pc:sldMkLst>
        <pc:spChg chg="mod">
          <ac:chgData name="jarne dirken" userId="5600d8128afc4355" providerId="LiveId" clId="{D82D6D83-E539-4045-80EC-C7D45741839B}" dt="2025-03-04T18:22:24.873" v="7991" actId="20577"/>
          <ac:spMkLst>
            <pc:docMk/>
            <pc:sldMk cId="1588756730" sldId="337"/>
            <ac:spMk id="3" creationId="{3C9199FB-5CDD-3B17-3DFC-E7685D9A3A14}"/>
          </ac:spMkLst>
        </pc:spChg>
      </pc:sldChg>
      <pc:sldChg chg="addSp delSp modSp new mod ord">
        <pc:chgData name="jarne dirken" userId="5600d8128afc4355" providerId="LiveId" clId="{D82D6D83-E539-4045-80EC-C7D45741839B}" dt="2025-03-10T08:56:59.107" v="12183" actId="1076"/>
        <pc:sldMkLst>
          <pc:docMk/>
          <pc:sldMk cId="4174766466" sldId="338"/>
        </pc:sldMkLst>
        <pc:spChg chg="mod">
          <ac:chgData name="jarne dirken" userId="5600d8128afc4355" providerId="LiveId" clId="{D82D6D83-E539-4045-80EC-C7D45741839B}" dt="2025-03-04T18:22:55.906" v="8001" actId="20577"/>
          <ac:spMkLst>
            <pc:docMk/>
            <pc:sldMk cId="4174766466" sldId="338"/>
            <ac:spMk id="3" creationId="{AB2179DC-523C-62F5-4B98-6367EC309E0C}"/>
          </ac:spMkLst>
        </pc:spChg>
        <pc:picChg chg="add del mod">
          <ac:chgData name="jarne dirken" userId="5600d8128afc4355" providerId="LiveId" clId="{D82D6D83-E539-4045-80EC-C7D45741839B}" dt="2025-03-10T08:25:30.906" v="12109" actId="478"/>
          <ac:picMkLst>
            <pc:docMk/>
            <pc:sldMk cId="4174766466" sldId="338"/>
            <ac:picMk id="8" creationId="{9129AB60-2A7B-CE49-DB2C-2D80DCFC142E}"/>
          </ac:picMkLst>
        </pc:picChg>
        <pc:picChg chg="add del mod">
          <ac:chgData name="jarne dirken" userId="5600d8128afc4355" providerId="LiveId" clId="{D82D6D83-E539-4045-80EC-C7D45741839B}" dt="2025-03-10T08:56:57.540" v="12181" actId="478"/>
          <ac:picMkLst>
            <pc:docMk/>
            <pc:sldMk cId="4174766466" sldId="338"/>
            <ac:picMk id="9" creationId="{446EDD95-66E4-5A40-EA6E-3F8A2B5511AA}"/>
          </ac:picMkLst>
        </pc:picChg>
        <pc:picChg chg="add mod">
          <ac:chgData name="jarne dirken" userId="5600d8128afc4355" providerId="LiveId" clId="{D82D6D83-E539-4045-80EC-C7D45741839B}" dt="2025-03-10T08:56:59.107" v="12183" actId="1076"/>
          <ac:picMkLst>
            <pc:docMk/>
            <pc:sldMk cId="4174766466" sldId="338"/>
            <ac:picMk id="12" creationId="{564A3CED-5FF6-145C-858D-897C76055B84}"/>
          </ac:picMkLst>
        </pc:picChg>
        <pc:picChg chg="del">
          <ac:chgData name="jarne dirken" userId="5600d8128afc4355" providerId="LiveId" clId="{D82D6D83-E539-4045-80EC-C7D45741839B}" dt="2025-03-06T08:05:18.124" v="8543" actId="478"/>
          <ac:picMkLst>
            <pc:docMk/>
            <pc:sldMk cId="4174766466" sldId="338"/>
            <ac:picMk id="12" creationId="{F5D9D9DE-B027-E734-B51F-279C8D575736}"/>
          </ac:picMkLst>
        </pc:picChg>
      </pc:sldChg>
      <pc:sldChg chg="addSp delSp modSp new mod">
        <pc:chgData name="jarne dirken" userId="5600d8128afc4355" providerId="LiveId" clId="{D82D6D83-E539-4045-80EC-C7D45741839B}" dt="2025-03-10T08:15:44.330" v="12071" actId="1076"/>
        <pc:sldMkLst>
          <pc:docMk/>
          <pc:sldMk cId="588595786" sldId="339"/>
        </pc:sldMkLst>
        <pc:spChg chg="mod">
          <ac:chgData name="jarne dirken" userId="5600d8128afc4355" providerId="LiveId" clId="{D82D6D83-E539-4045-80EC-C7D45741839B}" dt="2025-03-10T07:49:58.017" v="12052"/>
          <ac:spMkLst>
            <pc:docMk/>
            <pc:sldMk cId="588595786" sldId="339"/>
            <ac:spMk id="3" creationId="{4E6D7B23-AFFA-DB4D-8B9D-6069ADBD6E08}"/>
          </ac:spMkLst>
        </pc:spChg>
        <pc:spChg chg="add del">
          <ac:chgData name="jarne dirken" userId="5600d8128afc4355" providerId="LiveId" clId="{D82D6D83-E539-4045-80EC-C7D45741839B}" dt="2025-03-10T07:49:56.983" v="12051" actId="22"/>
          <ac:spMkLst>
            <pc:docMk/>
            <pc:sldMk cId="588595786" sldId="339"/>
            <ac:spMk id="9" creationId="{126048B5-1EC1-843C-1D83-EDC6E062DABE}"/>
          </ac:spMkLst>
        </pc:spChg>
        <pc:picChg chg="add del mod">
          <ac:chgData name="jarne dirken" userId="5600d8128afc4355" providerId="LiveId" clId="{D82D6D83-E539-4045-80EC-C7D45741839B}" dt="2025-03-10T08:04:51.357" v="12062" actId="478"/>
          <ac:picMkLst>
            <pc:docMk/>
            <pc:sldMk cId="588595786" sldId="339"/>
            <ac:picMk id="8" creationId="{E398C9EE-F21F-0341-19C5-A4407A3714C2}"/>
          </ac:picMkLst>
        </pc:picChg>
        <pc:picChg chg="add mod">
          <ac:chgData name="jarne dirken" userId="5600d8128afc4355" providerId="LiveId" clId="{D82D6D83-E539-4045-80EC-C7D45741839B}" dt="2025-03-10T08:04:59.793" v="12064" actId="1076"/>
          <ac:picMkLst>
            <pc:docMk/>
            <pc:sldMk cId="588595786" sldId="339"/>
            <ac:picMk id="11" creationId="{A0B3AB28-0199-4D1D-92EF-A075CFF96EFA}"/>
          </ac:picMkLst>
        </pc:picChg>
        <pc:picChg chg="add mod">
          <ac:chgData name="jarne dirken" userId="5600d8128afc4355" providerId="LiveId" clId="{D82D6D83-E539-4045-80EC-C7D45741839B}" dt="2025-03-10T08:15:44.330" v="12071" actId="1076"/>
          <ac:picMkLst>
            <pc:docMk/>
            <pc:sldMk cId="588595786" sldId="339"/>
            <ac:picMk id="13" creationId="{15B969E5-229A-09BF-07E6-57D8D411DDC5}"/>
          </ac:picMkLst>
        </pc:picChg>
      </pc:sldChg>
      <pc:sldChg chg="addSp delSp modSp new mod ord">
        <pc:chgData name="jarne dirken" userId="5600d8128afc4355" providerId="LiveId" clId="{D82D6D83-E539-4045-80EC-C7D45741839B}" dt="2025-03-10T07:49:40.934" v="12048" actId="1076"/>
        <pc:sldMkLst>
          <pc:docMk/>
          <pc:sldMk cId="502877706" sldId="340"/>
        </pc:sldMkLst>
        <pc:spChg chg="mod">
          <ac:chgData name="jarne dirken" userId="5600d8128afc4355" providerId="LiveId" clId="{D82D6D83-E539-4045-80EC-C7D45741839B}" dt="2025-03-04T18:26:58.368" v="8075" actId="20577"/>
          <ac:spMkLst>
            <pc:docMk/>
            <pc:sldMk cId="502877706" sldId="340"/>
            <ac:spMk id="3" creationId="{774A9007-3641-FB50-8188-D885D9417C01}"/>
          </ac:spMkLst>
        </pc:spChg>
        <pc:picChg chg="add del mod">
          <ac:chgData name="jarne dirken" userId="5600d8128afc4355" providerId="LiveId" clId="{D82D6D83-E539-4045-80EC-C7D45741839B}" dt="2025-03-10T07:49:39.357" v="12046" actId="478"/>
          <ac:picMkLst>
            <pc:docMk/>
            <pc:sldMk cId="502877706" sldId="340"/>
            <ac:picMk id="8" creationId="{A4DC1323-377C-5AB3-E7A3-CBBB78D215E4}"/>
          </ac:picMkLst>
        </pc:picChg>
        <pc:picChg chg="add mod">
          <ac:chgData name="jarne dirken" userId="5600d8128afc4355" providerId="LiveId" clId="{D82D6D83-E539-4045-80EC-C7D45741839B}" dt="2025-03-10T07:49:40.934" v="12048" actId="1076"/>
          <ac:picMkLst>
            <pc:docMk/>
            <pc:sldMk cId="502877706" sldId="340"/>
            <ac:picMk id="9" creationId="{B5765F8A-7124-0999-17E6-02CEFDDB27DB}"/>
          </ac:picMkLst>
        </pc:picChg>
      </pc:sldChg>
      <pc:sldChg chg="addSp delSp modSp new mod">
        <pc:chgData name="jarne dirken" userId="5600d8128afc4355" providerId="LiveId" clId="{D82D6D83-E539-4045-80EC-C7D45741839B}" dt="2025-03-10T08:20:29.214" v="12108" actId="1076"/>
        <pc:sldMkLst>
          <pc:docMk/>
          <pc:sldMk cId="2741287334" sldId="341"/>
        </pc:sldMkLst>
        <pc:spChg chg="mod">
          <ac:chgData name="jarne dirken" userId="5600d8128afc4355" providerId="LiveId" clId="{D82D6D83-E539-4045-80EC-C7D45741839B}" dt="2025-03-10T08:15:51.154" v="12086" actId="20577"/>
          <ac:spMkLst>
            <pc:docMk/>
            <pc:sldMk cId="2741287334" sldId="341"/>
            <ac:spMk id="3" creationId="{5B84998F-265A-1AFB-7B14-90EE871790AC}"/>
          </ac:spMkLst>
        </pc:spChg>
        <pc:picChg chg="add mod">
          <ac:chgData name="jarne dirken" userId="5600d8128afc4355" providerId="LiveId" clId="{D82D6D83-E539-4045-80EC-C7D45741839B}" dt="2025-03-10T08:15:58.474" v="12090" actId="1076"/>
          <ac:picMkLst>
            <pc:docMk/>
            <pc:sldMk cId="2741287334" sldId="341"/>
            <ac:picMk id="8" creationId="{397BC4DE-C81A-2E8A-607A-66E437BF9B5B}"/>
          </ac:picMkLst>
        </pc:picChg>
        <pc:picChg chg="add mod">
          <ac:chgData name="jarne dirken" userId="5600d8128afc4355" providerId="LiveId" clId="{D82D6D83-E539-4045-80EC-C7D45741839B}" dt="2025-03-10T08:20:29.214" v="12108" actId="1076"/>
          <ac:picMkLst>
            <pc:docMk/>
            <pc:sldMk cId="2741287334" sldId="341"/>
            <ac:picMk id="9" creationId="{5A814AA6-1557-B6AC-948C-F12093CA4BBA}"/>
          </ac:picMkLst>
        </pc:picChg>
        <pc:picChg chg="add mod">
          <ac:chgData name="jarne dirken" userId="5600d8128afc4355" providerId="LiveId" clId="{D82D6D83-E539-4045-80EC-C7D45741839B}" dt="2025-03-10T08:15:54.606" v="12087" actId="1076"/>
          <ac:picMkLst>
            <pc:docMk/>
            <pc:sldMk cId="2741287334" sldId="341"/>
            <ac:picMk id="10" creationId="{6FB6B8AB-41FF-67EC-6CC3-5083FC65B26D}"/>
          </ac:picMkLst>
        </pc:picChg>
        <pc:picChg chg="add del mod">
          <ac:chgData name="jarne dirken" userId="5600d8128afc4355" providerId="LiveId" clId="{D82D6D83-E539-4045-80EC-C7D45741839B}" dt="2025-03-10T08:15:55.588" v="12088" actId="478"/>
          <ac:picMkLst>
            <pc:docMk/>
            <pc:sldMk cId="2741287334" sldId="341"/>
            <ac:picMk id="12" creationId="{1125B199-66D2-1FFE-04E8-FECD74769231}"/>
          </ac:picMkLst>
        </pc:picChg>
      </pc:sldChg>
      <pc:sldChg chg="modSp mod">
        <pc:chgData name="jarne dirken" userId="5600d8128afc4355" providerId="LiveId" clId="{D82D6D83-E539-4045-80EC-C7D45741839B}" dt="2025-03-06T08:03:59.072" v="8541" actId="20577"/>
        <pc:sldMkLst>
          <pc:docMk/>
          <pc:sldMk cId="3886391470" sldId="346"/>
        </pc:sldMkLst>
        <pc:spChg chg="mod">
          <ac:chgData name="jarne dirken" userId="5600d8128afc4355" providerId="LiveId" clId="{D82D6D83-E539-4045-80EC-C7D45741839B}" dt="2025-03-06T08:03:59.072" v="8541" actId="20577"/>
          <ac:spMkLst>
            <pc:docMk/>
            <pc:sldMk cId="3886391470" sldId="346"/>
            <ac:spMk id="3" creationId="{67FB71ED-D325-23CC-02D0-915E585F914E}"/>
          </ac:spMkLst>
        </pc:spChg>
      </pc:sldChg>
      <pc:sldChg chg="del">
        <pc:chgData name="jarne dirken" userId="5600d8128afc4355" providerId="LiveId" clId="{D82D6D83-E539-4045-80EC-C7D45741839B}" dt="2025-03-06T08:04:13.768" v="8542" actId="47"/>
        <pc:sldMkLst>
          <pc:docMk/>
          <pc:sldMk cId="2987507332" sldId="350"/>
        </pc:sldMkLst>
      </pc:sldChg>
      <pc:sldChg chg="addSp modSp new mod">
        <pc:chgData name="jarne dirken" userId="5600d8128afc4355" providerId="LiveId" clId="{D82D6D83-E539-4045-80EC-C7D45741839B}" dt="2025-03-05T08:52:13.753" v="8474" actId="207"/>
        <pc:sldMkLst>
          <pc:docMk/>
          <pc:sldMk cId="2314243995" sldId="351"/>
        </pc:sldMkLst>
        <pc:spChg chg="mod">
          <ac:chgData name="jarne dirken" userId="5600d8128afc4355" providerId="LiveId" clId="{D82D6D83-E539-4045-80EC-C7D45741839B}" dt="2025-03-05T08:52:13.753" v="8474" actId="207"/>
          <ac:spMkLst>
            <pc:docMk/>
            <pc:sldMk cId="2314243995" sldId="351"/>
            <ac:spMk id="2" creationId="{75305C8A-1982-DF6E-A1F8-9A37AEBBAADA}"/>
          </ac:spMkLst>
        </pc:spChg>
        <pc:spChg chg="mod">
          <ac:chgData name="jarne dirken" userId="5600d8128afc4355" providerId="LiveId" clId="{D82D6D83-E539-4045-80EC-C7D45741839B}" dt="2025-03-05T08:51:29.186" v="8433" actId="20577"/>
          <ac:spMkLst>
            <pc:docMk/>
            <pc:sldMk cId="2314243995" sldId="351"/>
            <ac:spMk id="3" creationId="{B77CE134-E804-B00E-A616-5D6CEAC54A59}"/>
          </ac:spMkLst>
        </pc:spChg>
        <pc:picChg chg="add mod">
          <ac:chgData name="jarne dirken" userId="5600d8128afc4355" providerId="LiveId" clId="{D82D6D83-E539-4045-80EC-C7D45741839B}" dt="2025-03-05T08:51:15.999" v="8413" actId="1076"/>
          <ac:picMkLst>
            <pc:docMk/>
            <pc:sldMk cId="2314243995" sldId="351"/>
            <ac:picMk id="8" creationId="{49F6B50C-42D7-8422-22FE-58B734004356}"/>
          </ac:picMkLst>
        </pc:picChg>
        <pc:picChg chg="add mod">
          <ac:chgData name="jarne dirken" userId="5600d8128afc4355" providerId="LiveId" clId="{D82D6D83-E539-4045-80EC-C7D45741839B}" dt="2025-03-05T08:51:58.690" v="8436" actId="1076"/>
          <ac:picMkLst>
            <pc:docMk/>
            <pc:sldMk cId="2314243995" sldId="351"/>
            <ac:picMk id="10" creationId="{114975FC-BDEC-B3A4-FD63-76BE4D9AEF26}"/>
          </ac:picMkLst>
        </pc:picChg>
        <pc:picChg chg="add mod">
          <ac:chgData name="jarne dirken" userId="5600d8128afc4355" providerId="LiveId" clId="{D82D6D83-E539-4045-80EC-C7D45741839B}" dt="2025-03-05T08:51:57.641" v="8435" actId="1076"/>
          <ac:picMkLst>
            <pc:docMk/>
            <pc:sldMk cId="2314243995" sldId="351"/>
            <ac:picMk id="12" creationId="{C405F48E-165E-6FDF-10F8-D62767A10A61}"/>
          </ac:picMkLst>
        </pc:picChg>
        <pc:picChg chg="add mod">
          <ac:chgData name="jarne dirken" userId="5600d8128afc4355" providerId="LiveId" clId="{D82D6D83-E539-4045-80EC-C7D45741839B}" dt="2025-03-05T08:51:56.020" v="8434" actId="1076"/>
          <ac:picMkLst>
            <pc:docMk/>
            <pc:sldMk cId="2314243995" sldId="351"/>
            <ac:picMk id="14" creationId="{D3FA6BE6-2B52-B867-3E7A-DFD74C6FFFB3}"/>
          </ac:picMkLst>
        </pc:picChg>
      </pc:sldChg>
      <pc:sldChg chg="addSp modSp new mod">
        <pc:chgData name="jarne dirken" userId="5600d8128afc4355" providerId="LiveId" clId="{D82D6D83-E539-4045-80EC-C7D45741839B}" dt="2025-03-05T09:15:44.222" v="8480" actId="1076"/>
        <pc:sldMkLst>
          <pc:docMk/>
          <pc:sldMk cId="3669487435" sldId="352"/>
        </pc:sldMkLst>
        <pc:spChg chg="mod">
          <ac:chgData name="jarne dirken" userId="5600d8128afc4355" providerId="LiveId" clId="{D82D6D83-E539-4045-80EC-C7D45741839B}" dt="2025-03-05T08:51:25.817" v="8431" actId="20577"/>
          <ac:spMkLst>
            <pc:docMk/>
            <pc:sldMk cId="3669487435" sldId="352"/>
            <ac:spMk id="3" creationId="{9CCE4435-D471-88A7-76B2-1B512C08F062}"/>
          </ac:spMkLst>
        </pc:spChg>
        <pc:picChg chg="add mod">
          <ac:chgData name="jarne dirken" userId="5600d8128afc4355" providerId="LiveId" clId="{D82D6D83-E539-4045-80EC-C7D45741839B}" dt="2025-03-05T09:15:31.636" v="8476" actId="1076"/>
          <ac:picMkLst>
            <pc:docMk/>
            <pc:sldMk cId="3669487435" sldId="352"/>
            <ac:picMk id="8" creationId="{B056946A-920A-C4EB-6E82-44DABCCAA7BF}"/>
          </ac:picMkLst>
        </pc:picChg>
        <pc:picChg chg="add mod">
          <ac:chgData name="jarne dirken" userId="5600d8128afc4355" providerId="LiveId" clId="{D82D6D83-E539-4045-80EC-C7D45741839B}" dt="2025-03-05T09:15:44.222" v="8480" actId="1076"/>
          <ac:picMkLst>
            <pc:docMk/>
            <pc:sldMk cId="3669487435" sldId="352"/>
            <ac:picMk id="10" creationId="{D9A5BE21-F419-584B-3043-B53FF6211069}"/>
          </ac:picMkLst>
        </pc:picChg>
      </pc:sldChg>
      <pc:sldChg chg="modSp new mod">
        <pc:chgData name="jarne dirken" userId="5600d8128afc4355" providerId="LiveId" clId="{D82D6D83-E539-4045-80EC-C7D45741839B}" dt="2025-03-05T10:09:37.029" v="8506" actId="20577"/>
        <pc:sldMkLst>
          <pc:docMk/>
          <pc:sldMk cId="263617769" sldId="353"/>
        </pc:sldMkLst>
        <pc:spChg chg="mod">
          <ac:chgData name="jarne dirken" userId="5600d8128afc4355" providerId="LiveId" clId="{D82D6D83-E539-4045-80EC-C7D45741839B}" dt="2025-03-05T10:09:37.029" v="8506" actId="20577"/>
          <ac:spMkLst>
            <pc:docMk/>
            <pc:sldMk cId="263617769" sldId="353"/>
            <ac:spMk id="3" creationId="{CE7FFCA4-F21B-5A2D-06B2-C000667088F9}"/>
          </ac:spMkLst>
        </pc:spChg>
      </pc:sldChg>
      <pc:sldChg chg="ord">
        <pc:chgData name="jarne dirken" userId="5600d8128afc4355" providerId="LiveId" clId="{D82D6D83-E539-4045-80EC-C7D45741839B}" dt="2025-03-10T10:03:34.301" v="12578"/>
        <pc:sldMkLst>
          <pc:docMk/>
          <pc:sldMk cId="414711341" sldId="354"/>
        </pc:sldMkLst>
      </pc:sldChg>
      <pc:sldChg chg="new del">
        <pc:chgData name="jarne dirken" userId="5600d8128afc4355" providerId="LiveId" clId="{D82D6D83-E539-4045-80EC-C7D45741839B}" dt="2025-03-06T09:09:07.911" v="8547" actId="680"/>
        <pc:sldMkLst>
          <pc:docMk/>
          <pc:sldMk cId="842654768" sldId="360"/>
        </pc:sldMkLst>
      </pc:sldChg>
      <pc:sldChg chg="addSp delSp modSp new mod modNotesTx">
        <pc:chgData name="jarne dirken" userId="5600d8128afc4355" providerId="LiveId" clId="{D82D6D83-E539-4045-80EC-C7D45741839B}" dt="2025-03-06T09:48:40.037" v="10413" actId="20577"/>
        <pc:sldMkLst>
          <pc:docMk/>
          <pc:sldMk cId="1591882852" sldId="360"/>
        </pc:sldMkLst>
        <pc:spChg chg="mod">
          <ac:chgData name="jarne dirken" userId="5600d8128afc4355" providerId="LiveId" clId="{D82D6D83-E539-4045-80EC-C7D45741839B}" dt="2025-03-06T09:28:19.116" v="8715" actId="20577"/>
          <ac:spMkLst>
            <pc:docMk/>
            <pc:sldMk cId="1591882852" sldId="360"/>
            <ac:spMk id="2" creationId="{CD4FBD92-697A-0AFF-1331-D765A663C520}"/>
          </ac:spMkLst>
        </pc:spChg>
        <pc:spChg chg="mod">
          <ac:chgData name="jarne dirken" userId="5600d8128afc4355" providerId="LiveId" clId="{D82D6D83-E539-4045-80EC-C7D45741839B}" dt="2025-03-06T09:16:21.910" v="8574" actId="20577"/>
          <ac:spMkLst>
            <pc:docMk/>
            <pc:sldMk cId="1591882852" sldId="360"/>
            <ac:spMk id="3" creationId="{BB62C960-6DDC-FD1E-4229-4692E7AB0FA4}"/>
          </ac:spMkLst>
        </pc:spChg>
        <pc:spChg chg="add mod">
          <ac:chgData name="jarne dirken" userId="5600d8128afc4355" providerId="LiveId" clId="{D82D6D83-E539-4045-80EC-C7D45741839B}" dt="2025-03-06T09:30:04.314" v="8820" actId="207"/>
          <ac:spMkLst>
            <pc:docMk/>
            <pc:sldMk cId="1591882852" sldId="360"/>
            <ac:spMk id="9" creationId="{D45E7910-F2FE-1D6D-3ED0-0D99D077A1EE}"/>
          </ac:spMkLst>
        </pc:spChg>
        <pc:spChg chg="add mod">
          <ac:chgData name="jarne dirken" userId="5600d8128afc4355" providerId="LiveId" clId="{D82D6D83-E539-4045-80EC-C7D45741839B}" dt="2025-03-06T09:30:19.693" v="8827" actId="207"/>
          <ac:spMkLst>
            <pc:docMk/>
            <pc:sldMk cId="1591882852" sldId="360"/>
            <ac:spMk id="10" creationId="{8739114C-F8E9-B00C-F66B-939D65422CE9}"/>
          </ac:spMkLst>
        </pc:spChg>
        <pc:spChg chg="add del mod">
          <ac:chgData name="jarne dirken" userId="5600d8128afc4355" providerId="LiveId" clId="{D82D6D83-E539-4045-80EC-C7D45741839B}" dt="2025-03-06T09:29:47.766" v="8813" actId="478"/>
          <ac:spMkLst>
            <pc:docMk/>
            <pc:sldMk cId="1591882852" sldId="360"/>
            <ac:spMk id="11" creationId="{1DEDC8BC-1E5C-1CBE-46B0-5D7F18A668A1}"/>
          </ac:spMkLst>
        </pc:spChg>
        <pc:spChg chg="add mod">
          <ac:chgData name="jarne dirken" userId="5600d8128afc4355" providerId="LiveId" clId="{D82D6D83-E539-4045-80EC-C7D45741839B}" dt="2025-03-06T09:30:30.411" v="8835" actId="1076"/>
          <ac:spMkLst>
            <pc:docMk/>
            <pc:sldMk cId="1591882852" sldId="360"/>
            <ac:spMk id="12" creationId="{C9E5C5E3-4F57-D292-9F4E-D04665A56F52}"/>
          </ac:spMkLst>
        </pc:spChg>
        <pc:spChg chg="add mod">
          <ac:chgData name="jarne dirken" userId="5600d8128afc4355" providerId="LiveId" clId="{D82D6D83-E539-4045-80EC-C7D45741839B}" dt="2025-03-06T09:30:38.121" v="8843" actId="1076"/>
          <ac:spMkLst>
            <pc:docMk/>
            <pc:sldMk cId="1591882852" sldId="360"/>
            <ac:spMk id="13" creationId="{6AABE415-43F6-B84F-C3D0-AC89E8645FDA}"/>
          </ac:spMkLst>
        </pc:spChg>
        <pc:spChg chg="add mod">
          <ac:chgData name="jarne dirken" userId="5600d8128afc4355" providerId="LiveId" clId="{D82D6D83-E539-4045-80EC-C7D45741839B}" dt="2025-03-06T09:30:56.281" v="8845" actId="1076"/>
          <ac:spMkLst>
            <pc:docMk/>
            <pc:sldMk cId="1591882852" sldId="360"/>
            <ac:spMk id="14" creationId="{09BB6178-68CC-8C00-C93B-E54AF078118F}"/>
          </ac:spMkLst>
        </pc:spChg>
        <pc:picChg chg="add mod">
          <ac:chgData name="jarne dirken" userId="5600d8128afc4355" providerId="LiveId" clId="{D82D6D83-E539-4045-80EC-C7D45741839B}" dt="2025-03-06T09:31:37.897" v="8848" actId="1076"/>
          <ac:picMkLst>
            <pc:docMk/>
            <pc:sldMk cId="1591882852" sldId="360"/>
            <ac:picMk id="8" creationId="{7B2CDA7C-B215-03EF-F113-E450C29A10EC}"/>
          </ac:picMkLst>
        </pc:picChg>
        <pc:picChg chg="add mod">
          <ac:chgData name="jarne dirken" userId="5600d8128afc4355" providerId="LiveId" clId="{D82D6D83-E539-4045-80EC-C7D45741839B}" dt="2025-03-06T09:31:39.101" v="8849" actId="1076"/>
          <ac:picMkLst>
            <pc:docMk/>
            <pc:sldMk cId="1591882852" sldId="360"/>
            <ac:picMk id="16" creationId="{4085E5D8-C8EC-670E-68A6-2472123CEF54}"/>
          </ac:picMkLst>
        </pc:picChg>
        <pc:picChg chg="add del mod">
          <ac:chgData name="jarne dirken" userId="5600d8128afc4355" providerId="LiveId" clId="{D82D6D83-E539-4045-80EC-C7D45741839B}" dt="2025-03-06T09:33:11.401" v="8852" actId="478"/>
          <ac:picMkLst>
            <pc:docMk/>
            <pc:sldMk cId="1591882852" sldId="360"/>
            <ac:picMk id="18" creationId="{E2F060E3-01AB-6545-08FD-5BFF35896063}"/>
          </ac:picMkLst>
        </pc:picChg>
        <pc:picChg chg="add mod">
          <ac:chgData name="jarne dirken" userId="5600d8128afc4355" providerId="LiveId" clId="{D82D6D83-E539-4045-80EC-C7D45741839B}" dt="2025-03-06T09:45:59.743" v="10373" actId="1076"/>
          <ac:picMkLst>
            <pc:docMk/>
            <pc:sldMk cId="1591882852" sldId="360"/>
            <ac:picMk id="20" creationId="{4E4CDFD5-8958-6D9D-5160-E49D55565D3B}"/>
          </ac:picMkLst>
        </pc:picChg>
      </pc:sldChg>
      <pc:sldChg chg="addSp modSp new mod">
        <pc:chgData name="jarne dirken" userId="5600d8128afc4355" providerId="LiveId" clId="{D82D6D83-E539-4045-80EC-C7D45741839B}" dt="2025-03-06T09:35:06.596" v="9097" actId="20577"/>
        <pc:sldMkLst>
          <pc:docMk/>
          <pc:sldMk cId="1096260616" sldId="361"/>
        </pc:sldMkLst>
        <pc:spChg chg="mod">
          <ac:chgData name="jarne dirken" userId="5600d8128afc4355" providerId="LiveId" clId="{D82D6D83-E539-4045-80EC-C7D45741839B}" dt="2025-03-06T09:35:06.596" v="9097" actId="20577"/>
          <ac:spMkLst>
            <pc:docMk/>
            <pc:sldMk cId="1096260616" sldId="361"/>
            <ac:spMk id="2" creationId="{75FF64D0-5ACA-CBAA-8D75-A6502DD0D1F5}"/>
          </ac:spMkLst>
        </pc:spChg>
        <pc:spChg chg="mod">
          <ac:chgData name="jarne dirken" userId="5600d8128afc4355" providerId="LiveId" clId="{D82D6D83-E539-4045-80EC-C7D45741839B}" dt="2025-03-06T09:33:18.551" v="8863" actId="20577"/>
          <ac:spMkLst>
            <pc:docMk/>
            <pc:sldMk cId="1096260616" sldId="361"/>
            <ac:spMk id="3" creationId="{1983FD2C-C534-AA69-6C3B-5930CB93D209}"/>
          </ac:spMkLst>
        </pc:spChg>
        <pc:picChg chg="add mod">
          <ac:chgData name="jarne dirken" userId="5600d8128afc4355" providerId="LiveId" clId="{D82D6D83-E539-4045-80EC-C7D45741839B}" dt="2025-03-06T09:34:41.836" v="9004" actId="1076"/>
          <ac:picMkLst>
            <pc:docMk/>
            <pc:sldMk cId="1096260616" sldId="361"/>
            <ac:picMk id="8" creationId="{588DBE96-BFDD-C8D8-8550-06D5B88B3E15}"/>
          </ac:picMkLst>
        </pc:picChg>
      </pc:sldChg>
      <pc:sldChg chg="addSp modSp new mod">
        <pc:chgData name="jarne dirken" userId="5600d8128afc4355" providerId="LiveId" clId="{D82D6D83-E539-4045-80EC-C7D45741839B}" dt="2025-03-06T09:35:34.938" v="9148" actId="20577"/>
        <pc:sldMkLst>
          <pc:docMk/>
          <pc:sldMk cId="1983982720" sldId="362"/>
        </pc:sldMkLst>
        <pc:spChg chg="mod">
          <ac:chgData name="jarne dirken" userId="5600d8128afc4355" providerId="LiveId" clId="{D82D6D83-E539-4045-80EC-C7D45741839B}" dt="2025-03-06T09:35:34.938" v="9148" actId="20577"/>
          <ac:spMkLst>
            <pc:docMk/>
            <pc:sldMk cId="1983982720" sldId="362"/>
            <ac:spMk id="2" creationId="{26426B14-893A-FD8D-20BF-EEB81E49A0FB}"/>
          </ac:spMkLst>
        </pc:spChg>
        <pc:spChg chg="mod">
          <ac:chgData name="jarne dirken" userId="5600d8128afc4355" providerId="LiveId" clId="{D82D6D83-E539-4045-80EC-C7D45741839B}" dt="2025-03-06T09:33:30.892" v="8894" actId="20577"/>
          <ac:spMkLst>
            <pc:docMk/>
            <pc:sldMk cId="1983982720" sldId="362"/>
            <ac:spMk id="3" creationId="{CD927C19-B1B3-2157-8689-7413426A30BA}"/>
          </ac:spMkLst>
        </pc:spChg>
        <pc:picChg chg="add mod">
          <ac:chgData name="jarne dirken" userId="5600d8128afc4355" providerId="LiveId" clId="{D82D6D83-E539-4045-80EC-C7D45741839B}" dt="2025-03-06T09:35:18.092" v="9101" actId="1076"/>
          <ac:picMkLst>
            <pc:docMk/>
            <pc:sldMk cId="1983982720" sldId="362"/>
            <ac:picMk id="8" creationId="{CBB7A8F9-87BD-BF41-2562-15FDB3B0B8AF}"/>
          </ac:picMkLst>
        </pc:picChg>
      </pc:sldChg>
      <pc:sldChg chg="addSp modSp new mod">
        <pc:chgData name="jarne dirken" userId="5600d8128afc4355" providerId="LiveId" clId="{D82D6D83-E539-4045-80EC-C7D45741839B}" dt="2025-03-06T09:37:39.908" v="9429" actId="20577"/>
        <pc:sldMkLst>
          <pc:docMk/>
          <pc:sldMk cId="2412953216" sldId="363"/>
        </pc:sldMkLst>
        <pc:spChg chg="mod">
          <ac:chgData name="jarne dirken" userId="5600d8128afc4355" providerId="LiveId" clId="{D82D6D83-E539-4045-80EC-C7D45741839B}" dt="2025-03-06T09:37:39.908" v="9429" actId="20577"/>
          <ac:spMkLst>
            <pc:docMk/>
            <pc:sldMk cId="2412953216" sldId="363"/>
            <ac:spMk id="2" creationId="{0950768A-2D2A-B17A-F387-F38651452D18}"/>
          </ac:spMkLst>
        </pc:spChg>
        <pc:spChg chg="mod">
          <ac:chgData name="jarne dirken" userId="5600d8128afc4355" providerId="LiveId" clId="{D82D6D83-E539-4045-80EC-C7D45741839B}" dt="2025-03-06T09:33:41.498" v="8939" actId="20577"/>
          <ac:spMkLst>
            <pc:docMk/>
            <pc:sldMk cId="2412953216" sldId="363"/>
            <ac:spMk id="3" creationId="{F29D007B-F613-BEC1-AE74-21BCF4A355C7}"/>
          </ac:spMkLst>
        </pc:spChg>
        <pc:picChg chg="add mod">
          <ac:chgData name="jarne dirken" userId="5600d8128afc4355" providerId="LiveId" clId="{D82D6D83-E539-4045-80EC-C7D45741839B}" dt="2025-03-06T09:36:16.944" v="9150" actId="1076"/>
          <ac:picMkLst>
            <pc:docMk/>
            <pc:sldMk cId="2412953216" sldId="363"/>
            <ac:picMk id="8" creationId="{2E445E62-EF24-5619-80D0-EDEBCF5EFB7F}"/>
          </ac:picMkLst>
        </pc:picChg>
      </pc:sldChg>
      <pc:sldChg chg="addSp modSp new mod">
        <pc:chgData name="jarne dirken" userId="5600d8128afc4355" providerId="LiveId" clId="{D82D6D83-E539-4045-80EC-C7D45741839B}" dt="2025-03-06T09:39:13.901" v="9664" actId="20577"/>
        <pc:sldMkLst>
          <pc:docMk/>
          <pc:sldMk cId="1848846274" sldId="364"/>
        </pc:sldMkLst>
        <pc:spChg chg="mod">
          <ac:chgData name="jarne dirken" userId="5600d8128afc4355" providerId="LiveId" clId="{D82D6D83-E539-4045-80EC-C7D45741839B}" dt="2025-03-06T09:39:13.901" v="9664" actId="20577"/>
          <ac:spMkLst>
            <pc:docMk/>
            <pc:sldMk cId="1848846274" sldId="364"/>
            <ac:spMk id="2" creationId="{89C66F5D-2082-8144-C00B-832165963A8E}"/>
          </ac:spMkLst>
        </pc:spChg>
        <pc:spChg chg="mod">
          <ac:chgData name="jarne dirken" userId="5600d8128afc4355" providerId="LiveId" clId="{D82D6D83-E539-4045-80EC-C7D45741839B}" dt="2025-03-06T09:33:48.500" v="8957" actId="20577"/>
          <ac:spMkLst>
            <pc:docMk/>
            <pc:sldMk cId="1848846274" sldId="364"/>
            <ac:spMk id="3" creationId="{AF8D2BAD-93C7-15C9-AA8E-FC885F2BEA9B}"/>
          </ac:spMkLst>
        </pc:spChg>
        <pc:picChg chg="add mod">
          <ac:chgData name="jarne dirken" userId="5600d8128afc4355" providerId="LiveId" clId="{D82D6D83-E539-4045-80EC-C7D45741839B}" dt="2025-03-06T09:38:14.528" v="9502" actId="1076"/>
          <ac:picMkLst>
            <pc:docMk/>
            <pc:sldMk cId="1848846274" sldId="364"/>
            <ac:picMk id="8" creationId="{E3976DB3-B844-7766-EDFC-8DF6C6863E8F}"/>
          </ac:picMkLst>
        </pc:picChg>
      </pc:sldChg>
      <pc:sldChg chg="addSp modSp new mod">
        <pc:chgData name="jarne dirken" userId="5600d8128afc4355" providerId="LiveId" clId="{D82D6D83-E539-4045-80EC-C7D45741839B}" dt="2025-03-06T09:40:13.674" v="9851" actId="20577"/>
        <pc:sldMkLst>
          <pc:docMk/>
          <pc:sldMk cId="3042349862" sldId="365"/>
        </pc:sldMkLst>
        <pc:spChg chg="mod">
          <ac:chgData name="jarne dirken" userId="5600d8128afc4355" providerId="LiveId" clId="{D82D6D83-E539-4045-80EC-C7D45741839B}" dt="2025-03-06T09:40:13.674" v="9851" actId="20577"/>
          <ac:spMkLst>
            <pc:docMk/>
            <pc:sldMk cId="3042349862" sldId="365"/>
            <ac:spMk id="2" creationId="{13B61008-3E12-2EA5-728E-08CFB7FA2311}"/>
          </ac:spMkLst>
        </pc:spChg>
        <pc:spChg chg="mod">
          <ac:chgData name="jarne dirken" userId="5600d8128afc4355" providerId="LiveId" clId="{D82D6D83-E539-4045-80EC-C7D45741839B}" dt="2025-03-06T09:34:01.763" v="9000" actId="20577"/>
          <ac:spMkLst>
            <pc:docMk/>
            <pc:sldMk cId="3042349862" sldId="365"/>
            <ac:spMk id="3" creationId="{DBF72504-1805-AE70-9289-A32F1E2AF85C}"/>
          </ac:spMkLst>
        </pc:spChg>
        <pc:picChg chg="add mod">
          <ac:chgData name="jarne dirken" userId="5600d8128afc4355" providerId="LiveId" clId="{D82D6D83-E539-4045-80EC-C7D45741839B}" dt="2025-03-06T09:39:30.428" v="9666" actId="1076"/>
          <ac:picMkLst>
            <pc:docMk/>
            <pc:sldMk cId="3042349862" sldId="365"/>
            <ac:picMk id="8" creationId="{5EC3B267-8365-9F43-6CC6-56E01B69A01D}"/>
          </ac:picMkLst>
        </pc:picChg>
      </pc:sldChg>
      <pc:sldChg chg="addSp delSp modSp new mod">
        <pc:chgData name="jarne dirken" userId="5600d8128afc4355" providerId="LiveId" clId="{D82D6D83-E539-4045-80EC-C7D45741839B}" dt="2025-03-06T09:58:17.371" v="10523" actId="20577"/>
        <pc:sldMkLst>
          <pc:docMk/>
          <pc:sldMk cId="2442489299" sldId="366"/>
        </pc:sldMkLst>
        <pc:spChg chg="mod">
          <ac:chgData name="jarne dirken" userId="5600d8128afc4355" providerId="LiveId" clId="{D82D6D83-E539-4045-80EC-C7D45741839B}" dt="2025-03-06T09:58:17.371" v="10523" actId="20577"/>
          <ac:spMkLst>
            <pc:docMk/>
            <pc:sldMk cId="2442489299" sldId="366"/>
            <ac:spMk id="2" creationId="{54CDF50D-F743-BCA0-0B44-374337EBF486}"/>
          </ac:spMkLst>
        </pc:spChg>
        <pc:spChg chg="mod">
          <ac:chgData name="jarne dirken" userId="5600d8128afc4355" providerId="LiveId" clId="{D82D6D83-E539-4045-80EC-C7D45741839B}" dt="2025-03-06T09:40:22.731" v="9858" actId="20577"/>
          <ac:spMkLst>
            <pc:docMk/>
            <pc:sldMk cId="2442489299" sldId="366"/>
            <ac:spMk id="3" creationId="{3A5163A8-DF16-665C-7926-10FFB1846B2F}"/>
          </ac:spMkLst>
        </pc:spChg>
        <pc:picChg chg="add del mod">
          <ac:chgData name="jarne dirken" userId="5600d8128afc4355" providerId="LiveId" clId="{D82D6D83-E539-4045-80EC-C7D45741839B}" dt="2025-03-06T09:41:55.803" v="9861" actId="478"/>
          <ac:picMkLst>
            <pc:docMk/>
            <pc:sldMk cId="2442489299" sldId="366"/>
            <ac:picMk id="8" creationId="{F8E17D44-D0B8-2304-D8A6-BDAED7F6543C}"/>
          </ac:picMkLst>
        </pc:picChg>
        <pc:picChg chg="add mod">
          <ac:chgData name="jarne dirken" userId="5600d8128afc4355" providerId="LiveId" clId="{D82D6D83-E539-4045-80EC-C7D45741839B}" dt="2025-03-06T09:42:00.074" v="9865" actId="1076"/>
          <ac:picMkLst>
            <pc:docMk/>
            <pc:sldMk cId="2442489299" sldId="366"/>
            <ac:picMk id="10" creationId="{BCFC5AB7-EF0C-0D16-585B-279F57E0913F}"/>
          </ac:picMkLst>
        </pc:picChg>
        <pc:picChg chg="add mod">
          <ac:chgData name="jarne dirken" userId="5600d8128afc4355" providerId="LiveId" clId="{D82D6D83-E539-4045-80EC-C7D45741839B}" dt="2025-03-06T09:43:26.530" v="10107"/>
          <ac:picMkLst>
            <pc:docMk/>
            <pc:sldMk cId="2442489299" sldId="366"/>
            <ac:picMk id="12" creationId="{266C2874-2EB6-8AE7-93F6-F3083352B212}"/>
          </ac:picMkLst>
        </pc:picChg>
      </pc:sldChg>
      <pc:sldChg chg="addSp modSp new mod">
        <pc:chgData name="jarne dirken" userId="5600d8128afc4355" providerId="LiveId" clId="{D82D6D83-E539-4045-80EC-C7D45741839B}" dt="2025-03-06T09:57:28.254" v="10518" actId="20577"/>
        <pc:sldMkLst>
          <pc:docMk/>
          <pc:sldMk cId="3470423272" sldId="367"/>
        </pc:sldMkLst>
        <pc:spChg chg="mod">
          <ac:chgData name="jarne dirken" userId="5600d8128afc4355" providerId="LiveId" clId="{D82D6D83-E539-4045-80EC-C7D45741839B}" dt="2025-03-06T09:57:28.254" v="10518" actId="20577"/>
          <ac:spMkLst>
            <pc:docMk/>
            <pc:sldMk cId="3470423272" sldId="367"/>
            <ac:spMk id="2" creationId="{0DF20866-1D06-4B18-B30A-D6424A20AFD8}"/>
          </ac:spMkLst>
        </pc:spChg>
        <pc:spChg chg="mod">
          <ac:chgData name="jarne dirken" userId="5600d8128afc4355" providerId="LiveId" clId="{D82D6D83-E539-4045-80EC-C7D45741839B}" dt="2025-03-06T09:57:07.709" v="10424" actId="20577"/>
          <ac:spMkLst>
            <pc:docMk/>
            <pc:sldMk cId="3470423272" sldId="367"/>
            <ac:spMk id="3" creationId="{714FC7C2-F37C-81F8-C25F-46526085781A}"/>
          </ac:spMkLst>
        </pc:spChg>
        <pc:picChg chg="add mod">
          <ac:chgData name="jarne dirken" userId="5600d8128afc4355" providerId="LiveId" clId="{D82D6D83-E539-4045-80EC-C7D45741839B}" dt="2025-03-06T09:57:10.218" v="10426" actId="1076"/>
          <ac:picMkLst>
            <pc:docMk/>
            <pc:sldMk cId="3470423272" sldId="367"/>
            <ac:picMk id="8" creationId="{E86D41E6-851A-4A09-D305-538E926988F5}"/>
          </ac:picMkLst>
        </pc:picChg>
      </pc:sldChg>
      <pc:sldChg chg="addSp modSp new mod">
        <pc:chgData name="jarne dirken" userId="5600d8128afc4355" providerId="LiveId" clId="{D82D6D83-E539-4045-80EC-C7D45741839B}" dt="2025-03-06T10:08:42.069" v="10599" actId="1076"/>
        <pc:sldMkLst>
          <pc:docMk/>
          <pc:sldMk cId="2315618269" sldId="368"/>
        </pc:sldMkLst>
        <pc:spChg chg="mod">
          <ac:chgData name="jarne dirken" userId="5600d8128afc4355" providerId="LiveId" clId="{D82D6D83-E539-4045-80EC-C7D45741839B}" dt="2025-03-06T10:08:28.560" v="10597" actId="20577"/>
          <ac:spMkLst>
            <pc:docMk/>
            <pc:sldMk cId="2315618269" sldId="368"/>
            <ac:spMk id="3" creationId="{661540CF-5429-83D7-CDF1-F7BE0E62CD2C}"/>
          </ac:spMkLst>
        </pc:spChg>
        <pc:picChg chg="add mod">
          <ac:chgData name="jarne dirken" userId="5600d8128afc4355" providerId="LiveId" clId="{D82D6D83-E539-4045-80EC-C7D45741839B}" dt="2025-03-06T10:07:59.948" v="10559" actId="1076"/>
          <ac:picMkLst>
            <pc:docMk/>
            <pc:sldMk cId="2315618269" sldId="368"/>
            <ac:picMk id="8" creationId="{EEE0FC28-B94A-3038-E167-3272DF124DED}"/>
          </ac:picMkLst>
        </pc:picChg>
        <pc:picChg chg="add mod">
          <ac:chgData name="jarne dirken" userId="5600d8128afc4355" providerId="LiveId" clId="{D82D6D83-E539-4045-80EC-C7D45741839B}" dt="2025-03-06T10:08:42.069" v="10599" actId="1076"/>
          <ac:picMkLst>
            <pc:docMk/>
            <pc:sldMk cId="2315618269" sldId="368"/>
            <ac:picMk id="10" creationId="{8DBABB17-F2EB-2EFC-834D-E0074C6DD03A}"/>
          </ac:picMkLst>
        </pc:picChg>
      </pc:sldChg>
      <pc:sldChg chg="addSp modSp new mod">
        <pc:chgData name="jarne dirken" userId="5600d8128afc4355" providerId="LiveId" clId="{D82D6D83-E539-4045-80EC-C7D45741839B}" dt="2025-03-06T10:09:28.244" v="10655" actId="20577"/>
        <pc:sldMkLst>
          <pc:docMk/>
          <pc:sldMk cId="787550996" sldId="369"/>
        </pc:sldMkLst>
        <pc:spChg chg="mod">
          <ac:chgData name="jarne dirken" userId="5600d8128afc4355" providerId="LiveId" clId="{D82D6D83-E539-4045-80EC-C7D45741839B}" dt="2025-03-06T10:09:23.769" v="10646" actId="1076"/>
          <ac:spMkLst>
            <pc:docMk/>
            <pc:sldMk cId="787550996" sldId="369"/>
            <ac:spMk id="2" creationId="{43222F76-695B-4A37-5959-DDF84197EE63}"/>
          </ac:spMkLst>
        </pc:spChg>
        <pc:spChg chg="mod">
          <ac:chgData name="jarne dirken" userId="5600d8128afc4355" providerId="LiveId" clId="{D82D6D83-E539-4045-80EC-C7D45741839B}" dt="2025-03-06T10:08:52.250" v="10631" actId="20577"/>
          <ac:spMkLst>
            <pc:docMk/>
            <pc:sldMk cId="787550996" sldId="369"/>
            <ac:spMk id="3" creationId="{5844C990-776B-5031-6F67-EE0DF5AFF23E}"/>
          </ac:spMkLst>
        </pc:spChg>
        <pc:spChg chg="add mod">
          <ac:chgData name="jarne dirken" userId="5600d8128afc4355" providerId="LiveId" clId="{D82D6D83-E539-4045-80EC-C7D45741839B}" dt="2025-03-06T10:09:28.244" v="10655" actId="20577"/>
          <ac:spMkLst>
            <pc:docMk/>
            <pc:sldMk cId="787550996" sldId="369"/>
            <ac:spMk id="11" creationId="{7F30EFD3-0047-7391-644F-E5AA9BC5240E}"/>
          </ac:spMkLst>
        </pc:spChg>
        <pc:picChg chg="add mod">
          <ac:chgData name="jarne dirken" userId="5600d8128afc4355" providerId="LiveId" clId="{D82D6D83-E539-4045-80EC-C7D45741839B}" dt="2025-03-06T10:09:18.444" v="10639" actId="1076"/>
          <ac:picMkLst>
            <pc:docMk/>
            <pc:sldMk cId="787550996" sldId="369"/>
            <ac:picMk id="8" creationId="{ED5A2AFA-CF9B-91B3-DC5A-BD5DB8DDD081}"/>
          </ac:picMkLst>
        </pc:picChg>
        <pc:picChg chg="add mod">
          <ac:chgData name="jarne dirken" userId="5600d8128afc4355" providerId="LiveId" clId="{D82D6D83-E539-4045-80EC-C7D45741839B}" dt="2025-03-06T10:09:18.822" v="10640" actId="1076"/>
          <ac:picMkLst>
            <pc:docMk/>
            <pc:sldMk cId="787550996" sldId="369"/>
            <ac:picMk id="10" creationId="{FBC08134-836F-70C8-7678-BABE09F24C0D}"/>
          </ac:picMkLst>
        </pc:picChg>
      </pc:sldChg>
      <pc:sldChg chg="addSp modSp new mod">
        <pc:chgData name="jarne dirken" userId="5600d8128afc4355" providerId="LiveId" clId="{D82D6D83-E539-4045-80EC-C7D45741839B}" dt="2025-03-06T10:18:10.240" v="11435" actId="6549"/>
        <pc:sldMkLst>
          <pc:docMk/>
          <pc:sldMk cId="3559267098" sldId="370"/>
        </pc:sldMkLst>
        <pc:spChg chg="mod">
          <ac:chgData name="jarne dirken" userId="5600d8128afc4355" providerId="LiveId" clId="{D82D6D83-E539-4045-80EC-C7D45741839B}" dt="2025-03-06T10:18:10.240" v="11435" actId="6549"/>
          <ac:spMkLst>
            <pc:docMk/>
            <pc:sldMk cId="3559267098" sldId="370"/>
            <ac:spMk id="2" creationId="{7067BEDF-E435-2EAF-75D3-AD37681FF069}"/>
          </ac:spMkLst>
        </pc:spChg>
        <pc:spChg chg="mod">
          <ac:chgData name="jarne dirken" userId="5600d8128afc4355" providerId="LiveId" clId="{D82D6D83-E539-4045-80EC-C7D45741839B}" dt="2025-03-06T10:09:38.649" v="10685" actId="20577"/>
          <ac:spMkLst>
            <pc:docMk/>
            <pc:sldMk cId="3559267098" sldId="370"/>
            <ac:spMk id="3" creationId="{2F63B151-54B3-D457-389E-5266D914FB61}"/>
          </ac:spMkLst>
        </pc:spChg>
        <pc:spChg chg="add mod">
          <ac:chgData name="jarne dirken" userId="5600d8128afc4355" providerId="LiveId" clId="{D82D6D83-E539-4045-80EC-C7D45741839B}" dt="2025-03-06T10:10:51.433" v="10835" actId="20577"/>
          <ac:spMkLst>
            <pc:docMk/>
            <pc:sldMk cId="3559267098" sldId="370"/>
            <ac:spMk id="9" creationId="{D19D85D2-BAE5-50FB-E023-849344A90F04}"/>
          </ac:spMkLst>
        </pc:spChg>
        <pc:picChg chg="add mod">
          <ac:chgData name="jarne dirken" userId="5600d8128afc4355" providerId="LiveId" clId="{D82D6D83-E539-4045-80EC-C7D45741839B}" dt="2025-03-06T10:09:53.985" v="10693" actId="1076"/>
          <ac:picMkLst>
            <pc:docMk/>
            <pc:sldMk cId="3559267098" sldId="370"/>
            <ac:picMk id="8" creationId="{5FD5CDAA-165C-8715-6019-BB1BABBDFE9E}"/>
          </ac:picMkLst>
        </pc:picChg>
        <pc:picChg chg="add mod">
          <ac:chgData name="jarne dirken" userId="5600d8128afc4355" providerId="LiveId" clId="{D82D6D83-E539-4045-80EC-C7D45741839B}" dt="2025-03-06T10:10:19.823" v="10715" actId="1076"/>
          <ac:picMkLst>
            <pc:docMk/>
            <pc:sldMk cId="3559267098" sldId="370"/>
            <ac:picMk id="11" creationId="{B5596C03-A528-1926-A5E6-6D65CA55E104}"/>
          </ac:picMkLst>
        </pc:picChg>
      </pc:sldChg>
      <pc:sldChg chg="addSp modSp new mod">
        <pc:chgData name="jarne dirken" userId="5600d8128afc4355" providerId="LiveId" clId="{D82D6D83-E539-4045-80EC-C7D45741839B}" dt="2025-03-06T10:11:05.769" v="10839" actId="1076"/>
        <pc:sldMkLst>
          <pc:docMk/>
          <pc:sldMk cId="280932390" sldId="371"/>
        </pc:sldMkLst>
        <pc:spChg chg="mod">
          <ac:chgData name="jarne dirken" userId="5600d8128afc4355" providerId="LiveId" clId="{D82D6D83-E539-4045-80EC-C7D45741839B}" dt="2025-03-06T10:10:07.558" v="10713" actId="20577"/>
          <ac:spMkLst>
            <pc:docMk/>
            <pc:sldMk cId="280932390" sldId="371"/>
            <ac:spMk id="3" creationId="{7676E3EB-8250-BA09-2809-C1D53D8DB9B3}"/>
          </ac:spMkLst>
        </pc:spChg>
        <pc:picChg chg="add mod">
          <ac:chgData name="jarne dirken" userId="5600d8128afc4355" providerId="LiveId" clId="{D82D6D83-E539-4045-80EC-C7D45741839B}" dt="2025-03-06T10:11:05.769" v="10839" actId="1076"/>
          <ac:picMkLst>
            <pc:docMk/>
            <pc:sldMk cId="280932390" sldId="371"/>
            <ac:picMk id="8" creationId="{A624D405-465A-2E40-4871-7CFBD6873AFB}"/>
          </ac:picMkLst>
        </pc:picChg>
      </pc:sldChg>
      <pc:sldChg chg="addSp delSp modSp new mod">
        <pc:chgData name="jarne dirken" userId="5600d8128afc4355" providerId="LiveId" clId="{D82D6D83-E539-4045-80EC-C7D45741839B}" dt="2025-03-06T10:14:17.606" v="11140" actId="1076"/>
        <pc:sldMkLst>
          <pc:docMk/>
          <pc:sldMk cId="277994833" sldId="372"/>
        </pc:sldMkLst>
        <pc:spChg chg="mod">
          <ac:chgData name="jarne dirken" userId="5600d8128afc4355" providerId="LiveId" clId="{D82D6D83-E539-4045-80EC-C7D45741839B}" dt="2025-03-06T10:13:23.655" v="10950" actId="20577"/>
          <ac:spMkLst>
            <pc:docMk/>
            <pc:sldMk cId="277994833" sldId="372"/>
            <ac:spMk id="3" creationId="{D39D4929-B8E7-1FEC-7359-FE4C08471193}"/>
          </ac:spMkLst>
        </pc:spChg>
        <pc:picChg chg="add mod">
          <ac:chgData name="jarne dirken" userId="5600d8128afc4355" providerId="LiveId" clId="{D82D6D83-E539-4045-80EC-C7D45741839B}" dt="2025-03-06T10:14:17.606" v="11140" actId="1076"/>
          <ac:picMkLst>
            <pc:docMk/>
            <pc:sldMk cId="277994833" sldId="372"/>
            <ac:picMk id="8" creationId="{F1008BA6-0FFF-C1F8-2840-2CE3EC458360}"/>
          </ac:picMkLst>
        </pc:picChg>
        <pc:picChg chg="add del mod">
          <ac:chgData name="jarne dirken" userId="5600d8128afc4355" providerId="LiveId" clId="{D82D6D83-E539-4045-80EC-C7D45741839B}" dt="2025-03-06T10:13:25.095" v="10951" actId="21"/>
          <ac:picMkLst>
            <pc:docMk/>
            <pc:sldMk cId="277994833" sldId="372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0:13:27.388" v="10953" actId="21"/>
          <ac:picMkLst>
            <pc:docMk/>
            <pc:sldMk cId="277994833" sldId="372"/>
            <ac:picMk id="12" creationId="{0F661885-BD46-0B23-C3DE-CA22221F87C0}"/>
          </ac:picMkLst>
        </pc:picChg>
      </pc:sldChg>
      <pc:sldChg chg="addSp delSp modSp new mod">
        <pc:chgData name="jarne dirken" userId="5600d8128afc4355" providerId="LiveId" clId="{D82D6D83-E539-4045-80EC-C7D45741839B}" dt="2025-03-06T13:35:37.385" v="11800" actId="1076"/>
        <pc:sldMkLst>
          <pc:docMk/>
          <pc:sldMk cId="1325383959" sldId="373"/>
        </pc:sldMkLst>
        <pc:spChg chg="mod">
          <ac:chgData name="jarne dirken" userId="5600d8128afc4355" providerId="LiveId" clId="{D82D6D83-E539-4045-80EC-C7D45741839B}" dt="2025-03-06T10:14:13.008" v="11137" actId="20577"/>
          <ac:spMkLst>
            <pc:docMk/>
            <pc:sldMk cId="1325383959" sldId="373"/>
            <ac:spMk id="2" creationId="{8ADEB971-C4DB-29A8-4774-F4F789C99CB8}"/>
          </ac:spMkLst>
        </pc:spChg>
        <pc:spChg chg="mod">
          <ac:chgData name="jarne dirken" userId="5600d8128afc4355" providerId="LiveId" clId="{D82D6D83-E539-4045-80EC-C7D45741839B}" dt="2025-03-06T10:14:28.908" v="11142" actId="20577"/>
          <ac:spMkLst>
            <pc:docMk/>
            <pc:sldMk cId="1325383959" sldId="373"/>
            <ac:spMk id="3" creationId="{C18B4B82-B89A-4A3B-36FF-65B0B2A08404}"/>
          </ac:spMkLst>
        </pc:spChg>
        <pc:spChg chg="add del">
          <ac:chgData name="jarne dirken" userId="5600d8128afc4355" providerId="LiveId" clId="{D82D6D83-E539-4045-80EC-C7D45741839B}" dt="2025-03-06T13:35:11.182" v="11793" actId="22"/>
          <ac:spMkLst>
            <pc:docMk/>
            <pc:sldMk cId="1325383959" sldId="373"/>
            <ac:spMk id="8" creationId="{8F1DEAF6-564E-3352-FADB-AB6EEAB8A8CD}"/>
          </ac:spMkLst>
        </pc:spChg>
        <pc:picChg chg="add del mod">
          <ac:chgData name="jarne dirken" userId="5600d8128afc4355" providerId="LiveId" clId="{D82D6D83-E539-4045-80EC-C7D45741839B}" dt="2025-03-06T13:35:10.093" v="11791" actId="478"/>
          <ac:picMkLst>
            <pc:docMk/>
            <pc:sldMk cId="1325383959" sldId="373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3:35:31.673" v="11796" actId="478"/>
          <ac:picMkLst>
            <pc:docMk/>
            <pc:sldMk cId="1325383959" sldId="373"/>
            <ac:picMk id="11" creationId="{544CD532-09E7-E9F9-73F6-E7773D679A90}"/>
          </ac:picMkLst>
        </pc:picChg>
        <pc:picChg chg="add mod">
          <ac:chgData name="jarne dirken" userId="5600d8128afc4355" providerId="LiveId" clId="{D82D6D83-E539-4045-80EC-C7D45741839B}" dt="2025-03-06T10:13:30.670" v="10956" actId="1076"/>
          <ac:picMkLst>
            <pc:docMk/>
            <pc:sldMk cId="1325383959" sldId="373"/>
            <ac:picMk id="12" creationId="{0F661885-BD46-0B23-C3DE-CA22221F87C0}"/>
          </ac:picMkLst>
        </pc:picChg>
        <pc:picChg chg="add mod">
          <ac:chgData name="jarne dirken" userId="5600d8128afc4355" providerId="LiveId" clId="{D82D6D83-E539-4045-80EC-C7D45741839B}" dt="2025-03-06T13:35:37.385" v="11800" actId="1076"/>
          <ac:picMkLst>
            <pc:docMk/>
            <pc:sldMk cId="1325383959" sldId="373"/>
            <ac:picMk id="14" creationId="{593BC523-DAAD-B33F-9410-848F2D8F8D18}"/>
          </ac:picMkLst>
        </pc:picChg>
      </pc:sldChg>
      <pc:sldChg chg="addSp modSp new mod">
        <pc:chgData name="jarne dirken" userId="5600d8128afc4355" providerId="LiveId" clId="{D82D6D83-E539-4045-80EC-C7D45741839B}" dt="2025-03-06T10:16:42.499" v="11367" actId="1076"/>
        <pc:sldMkLst>
          <pc:docMk/>
          <pc:sldMk cId="2321074187" sldId="374"/>
        </pc:sldMkLst>
        <pc:spChg chg="mod">
          <ac:chgData name="jarne dirken" userId="5600d8128afc4355" providerId="LiveId" clId="{D82D6D83-E539-4045-80EC-C7D45741839B}" dt="2025-03-06T10:16:42.499" v="11367" actId="1076"/>
          <ac:spMkLst>
            <pc:docMk/>
            <pc:sldMk cId="2321074187" sldId="374"/>
            <ac:spMk id="2" creationId="{48F5E7D0-550B-8601-7F10-3832A35E1E9F}"/>
          </ac:spMkLst>
        </pc:spChg>
        <pc:spChg chg="mod">
          <ac:chgData name="jarne dirken" userId="5600d8128afc4355" providerId="LiveId" clId="{D82D6D83-E539-4045-80EC-C7D45741839B}" dt="2025-03-06T10:14:34.172" v="11144"/>
          <ac:spMkLst>
            <pc:docMk/>
            <pc:sldMk cId="2321074187" sldId="374"/>
            <ac:spMk id="3" creationId="{BC7B3DC2-1FCC-C4AD-D4B5-D8002D776B88}"/>
          </ac:spMkLst>
        </pc:spChg>
        <pc:spChg chg="add mod">
          <ac:chgData name="jarne dirken" userId="5600d8128afc4355" providerId="LiveId" clId="{D82D6D83-E539-4045-80EC-C7D45741839B}" dt="2025-03-06T10:14:38.006" v="11145"/>
          <ac:spMkLst>
            <pc:docMk/>
            <pc:sldMk cId="2321074187" sldId="374"/>
            <ac:spMk id="7" creationId="{78FB6FC2-D48E-B1EB-35AF-8F9B4F6C45D1}"/>
          </ac:spMkLst>
        </pc:spChg>
        <pc:picChg chg="add mod">
          <ac:chgData name="jarne dirken" userId="5600d8128afc4355" providerId="LiveId" clId="{D82D6D83-E539-4045-80EC-C7D45741839B}" dt="2025-03-06T10:16:29.138" v="11364" actId="1076"/>
          <ac:picMkLst>
            <pc:docMk/>
            <pc:sldMk cId="2321074187" sldId="374"/>
            <ac:picMk id="9" creationId="{CA554786-E99A-9274-D03E-505FFC7FB5F7}"/>
          </ac:picMkLst>
        </pc:picChg>
        <pc:picChg chg="add mod">
          <ac:chgData name="jarne dirken" userId="5600d8128afc4355" providerId="LiveId" clId="{D82D6D83-E539-4045-80EC-C7D45741839B}" dt="2025-03-06T10:16:40.386" v="11366" actId="1076"/>
          <ac:picMkLst>
            <pc:docMk/>
            <pc:sldMk cId="2321074187" sldId="374"/>
            <ac:picMk id="11" creationId="{5DF8C526-F1BA-3345-F7FD-884A47D3EFE6}"/>
          </ac:picMkLst>
        </pc:picChg>
      </pc:sldChg>
      <pc:sldChg chg="addSp modSp new mod">
        <pc:chgData name="jarne dirken" userId="5600d8128afc4355" providerId="LiveId" clId="{D82D6D83-E539-4045-80EC-C7D45741839B}" dt="2025-03-10T07:48:11.243" v="12042" actId="27636"/>
        <pc:sldMkLst>
          <pc:docMk/>
          <pc:sldMk cId="435671805" sldId="375"/>
        </pc:sldMkLst>
        <pc:spChg chg="mod">
          <ac:chgData name="jarne dirken" userId="5600d8128afc4355" providerId="LiveId" clId="{D82D6D83-E539-4045-80EC-C7D45741839B}" dt="2025-03-10T07:48:11.243" v="12042" actId="27636"/>
          <ac:spMkLst>
            <pc:docMk/>
            <pc:sldMk cId="435671805" sldId="375"/>
            <ac:spMk id="2" creationId="{75F162B8-0CA8-6EB1-7D9E-E213B85F5189}"/>
          </ac:spMkLst>
        </pc:spChg>
        <pc:spChg chg="mod">
          <ac:chgData name="jarne dirken" userId="5600d8128afc4355" providerId="LiveId" clId="{D82D6D83-E539-4045-80EC-C7D45741839B}" dt="2025-03-06T10:16:19.338" v="11362"/>
          <ac:spMkLst>
            <pc:docMk/>
            <pc:sldMk cId="435671805" sldId="375"/>
            <ac:spMk id="3" creationId="{4BE509CD-5711-0CA7-71A4-B3542F3407C4}"/>
          </ac:spMkLst>
        </pc:spChg>
        <pc:spChg chg="add mod">
          <ac:chgData name="jarne dirken" userId="5600d8128afc4355" providerId="LiveId" clId="{D82D6D83-E539-4045-80EC-C7D45741839B}" dt="2025-03-06T10:19:05.874" v="11562" actId="20577"/>
          <ac:spMkLst>
            <pc:docMk/>
            <pc:sldMk cId="435671805" sldId="375"/>
            <ac:spMk id="9" creationId="{624A86AB-C690-0901-1F85-5E1FC1AC51A6}"/>
          </ac:spMkLst>
        </pc:spChg>
        <pc:picChg chg="add mod">
          <ac:chgData name="jarne dirken" userId="5600d8128afc4355" providerId="LiveId" clId="{D82D6D83-E539-4045-80EC-C7D45741839B}" dt="2025-03-06T10:18:19.018" v="11436" actId="1076"/>
          <ac:picMkLst>
            <pc:docMk/>
            <pc:sldMk cId="435671805" sldId="375"/>
            <ac:picMk id="8" creationId="{35C36E80-0B68-310E-81FC-F3E92746EF91}"/>
          </ac:picMkLst>
        </pc:picChg>
        <pc:picChg chg="add mod">
          <ac:chgData name="jarne dirken" userId="5600d8128afc4355" providerId="LiveId" clId="{D82D6D83-E539-4045-80EC-C7D45741839B}" dt="2025-03-06T10:19:15.596" v="11564" actId="1076"/>
          <ac:picMkLst>
            <pc:docMk/>
            <pc:sldMk cId="435671805" sldId="375"/>
            <ac:picMk id="11" creationId="{C38F1D88-B656-92CB-AC81-49C036A2E519}"/>
          </ac:picMkLst>
        </pc:picChg>
      </pc:sldChg>
      <pc:sldChg chg="addSp modSp new mod">
        <pc:chgData name="jarne dirken" userId="5600d8128afc4355" providerId="LiveId" clId="{D82D6D83-E539-4045-80EC-C7D45741839B}" dt="2025-03-06T10:16:14.133" v="11361" actId="207"/>
        <pc:sldMkLst>
          <pc:docMk/>
          <pc:sldMk cId="771590722" sldId="376"/>
        </pc:sldMkLst>
        <pc:spChg chg="mod">
          <ac:chgData name="jarne dirken" userId="5600d8128afc4355" providerId="LiveId" clId="{D82D6D83-E539-4045-80EC-C7D45741839B}" dt="2025-03-06T10:16:14.133" v="11361" actId="207"/>
          <ac:spMkLst>
            <pc:docMk/>
            <pc:sldMk cId="771590722" sldId="376"/>
            <ac:spMk id="2" creationId="{12AA3346-E512-17C0-148B-84A49197C11E}"/>
          </ac:spMkLst>
        </pc:spChg>
        <pc:spChg chg="mod">
          <ac:chgData name="jarne dirken" userId="5600d8128afc4355" providerId="LiveId" clId="{D82D6D83-E539-4045-80EC-C7D45741839B}" dt="2025-03-06T10:15:08.112" v="11163" actId="20577"/>
          <ac:spMkLst>
            <pc:docMk/>
            <pc:sldMk cId="771590722" sldId="376"/>
            <ac:spMk id="3" creationId="{9DF351FD-3DD3-1A98-E575-C06B7459FC2F}"/>
          </ac:spMkLst>
        </pc:spChg>
        <pc:picChg chg="add mod">
          <ac:chgData name="jarne dirken" userId="5600d8128afc4355" providerId="LiveId" clId="{D82D6D83-E539-4045-80EC-C7D45741839B}" dt="2025-03-06T10:15:10.782" v="11166" actId="1076"/>
          <ac:picMkLst>
            <pc:docMk/>
            <pc:sldMk cId="771590722" sldId="376"/>
            <ac:picMk id="8" creationId="{AD2C673E-C8EA-7B73-E392-E6102F8C8D39}"/>
          </ac:picMkLst>
        </pc:picChg>
      </pc:sldChg>
      <pc:sldChg chg="modSp new del mod">
        <pc:chgData name="jarne dirken" userId="5600d8128afc4355" providerId="LiveId" clId="{D82D6D83-E539-4045-80EC-C7D45741839B}" dt="2025-03-06T10:21:01.781" v="11614" actId="47"/>
        <pc:sldMkLst>
          <pc:docMk/>
          <pc:sldMk cId="222187248" sldId="377"/>
        </pc:sldMkLst>
        <pc:spChg chg="mod">
          <ac:chgData name="jarne dirken" userId="5600d8128afc4355" providerId="LiveId" clId="{D82D6D83-E539-4045-80EC-C7D45741839B}" dt="2025-03-06T10:20:52.978" v="11613" actId="20577"/>
          <ac:spMkLst>
            <pc:docMk/>
            <pc:sldMk cId="222187248" sldId="377"/>
            <ac:spMk id="3" creationId="{0C878A60-CA65-421B-2944-81EB0F40CF73}"/>
          </ac:spMkLst>
        </pc:spChg>
      </pc:sldChg>
      <pc:sldChg chg="addSp modSp new mod">
        <pc:chgData name="jarne dirken" userId="5600d8128afc4355" providerId="LiveId" clId="{D82D6D83-E539-4045-80EC-C7D45741839B}" dt="2025-03-06T13:54:58.575" v="12008" actId="20577"/>
        <pc:sldMkLst>
          <pc:docMk/>
          <pc:sldMk cId="1599646543" sldId="377"/>
        </pc:sldMkLst>
        <pc:spChg chg="mod">
          <ac:chgData name="jarne dirken" userId="5600d8128afc4355" providerId="LiveId" clId="{D82D6D83-E539-4045-80EC-C7D45741839B}" dt="2025-03-06T13:54:58.575" v="12008" actId="20577"/>
          <ac:spMkLst>
            <pc:docMk/>
            <pc:sldMk cId="1599646543" sldId="377"/>
            <ac:spMk id="2" creationId="{06FAB7D7-281C-8AAA-E075-F18B26218FE1}"/>
          </ac:spMkLst>
        </pc:spChg>
        <pc:spChg chg="mod">
          <ac:chgData name="jarne dirken" userId="5600d8128afc4355" providerId="LiveId" clId="{D82D6D83-E539-4045-80EC-C7D45741839B}" dt="2025-03-06T10:21:47.856" v="11633" actId="20577"/>
          <ac:spMkLst>
            <pc:docMk/>
            <pc:sldMk cId="1599646543" sldId="377"/>
            <ac:spMk id="3" creationId="{29AF849D-7BBF-CF18-5F03-29DD06AEE852}"/>
          </ac:spMkLst>
        </pc:spChg>
        <pc:picChg chg="add mod">
          <ac:chgData name="jarne dirken" userId="5600d8128afc4355" providerId="LiveId" clId="{D82D6D83-E539-4045-80EC-C7D45741839B}" dt="2025-03-06T13:54:21.397" v="11855" actId="14100"/>
          <ac:picMkLst>
            <pc:docMk/>
            <pc:sldMk cId="1599646543" sldId="377"/>
            <ac:picMk id="8" creationId="{BE4E7F61-16F3-E69B-CEEF-15C1C750E4E3}"/>
          </ac:picMkLst>
        </pc:picChg>
        <pc:picChg chg="add mod">
          <ac:chgData name="jarne dirken" userId="5600d8128afc4355" providerId="LiveId" clId="{D82D6D83-E539-4045-80EC-C7D45741839B}" dt="2025-03-06T13:54:22.967" v="11856" actId="1076"/>
          <ac:picMkLst>
            <pc:docMk/>
            <pc:sldMk cId="1599646543" sldId="377"/>
            <ac:picMk id="10" creationId="{71C2E40F-72F7-C85A-058D-E6FB373D0B74}"/>
          </ac:picMkLst>
        </pc:picChg>
      </pc:sldChg>
      <pc:sldChg chg="addSp delSp modSp new mod">
        <pc:chgData name="jarne dirken" userId="5600d8128afc4355" providerId="LiveId" clId="{D82D6D83-E539-4045-80EC-C7D45741839B}" dt="2025-03-06T12:59:52.706" v="11697" actId="1076"/>
        <pc:sldMkLst>
          <pc:docMk/>
          <pc:sldMk cId="3894731479" sldId="378"/>
        </pc:sldMkLst>
        <pc:spChg chg="add del mod">
          <ac:chgData name="jarne dirken" userId="5600d8128afc4355" providerId="LiveId" clId="{D82D6D83-E539-4045-80EC-C7D45741839B}" dt="2025-03-06T11:24:01.200" v="11655" actId="20577"/>
          <ac:spMkLst>
            <pc:docMk/>
            <pc:sldMk cId="3894731479" sldId="378"/>
            <ac:spMk id="2" creationId="{B97BDE57-356A-AD76-FD22-CDF05107B00C}"/>
          </ac:spMkLst>
        </pc:spChg>
        <pc:spChg chg="mod">
          <ac:chgData name="jarne dirken" userId="5600d8128afc4355" providerId="LiveId" clId="{D82D6D83-E539-4045-80EC-C7D45741839B}" dt="2025-03-06T12:59:21.273" v="11689" actId="20577"/>
          <ac:spMkLst>
            <pc:docMk/>
            <pc:sldMk cId="3894731479" sldId="378"/>
            <ac:spMk id="3" creationId="{853039B4-8AE3-85E6-2A0F-26EFD5339102}"/>
          </ac:spMkLst>
        </pc:spChg>
        <pc:spChg chg="add mod">
          <ac:chgData name="jarne dirken" userId="5600d8128afc4355" providerId="LiveId" clId="{D82D6D83-E539-4045-80EC-C7D45741839B}" dt="2025-03-06T11:23:41.235" v="11651"/>
          <ac:spMkLst>
            <pc:docMk/>
            <pc:sldMk cId="3894731479" sldId="378"/>
            <ac:spMk id="7" creationId="{099FFC2A-7F59-55D0-7C78-8DE3BB39E167}"/>
          </ac:spMkLst>
        </pc:spChg>
        <pc:picChg chg="add mod">
          <ac:chgData name="jarne dirken" userId="5600d8128afc4355" providerId="LiveId" clId="{D82D6D83-E539-4045-80EC-C7D45741839B}" dt="2025-03-06T12:59:51.213" v="11695" actId="1076"/>
          <ac:picMkLst>
            <pc:docMk/>
            <pc:sldMk cId="3894731479" sldId="378"/>
            <ac:picMk id="9" creationId="{3CA60261-6159-83CC-F6AC-3FF5D5CB66BB}"/>
          </ac:picMkLst>
        </pc:picChg>
        <pc:picChg chg="add mod">
          <ac:chgData name="jarne dirken" userId="5600d8128afc4355" providerId="LiveId" clId="{D82D6D83-E539-4045-80EC-C7D45741839B}" dt="2025-03-06T12:59:52.706" v="11697" actId="1076"/>
          <ac:picMkLst>
            <pc:docMk/>
            <pc:sldMk cId="3894731479" sldId="378"/>
            <ac:picMk id="11" creationId="{64640DA4-D443-13FA-1C72-1A353F5833E6}"/>
          </ac:picMkLst>
        </pc:picChg>
      </pc:sldChg>
      <pc:sldChg chg="addSp modSp new mod">
        <pc:chgData name="jarne dirken" userId="5600d8128afc4355" providerId="LiveId" clId="{D82D6D83-E539-4045-80EC-C7D45741839B}" dt="2025-03-06T13:03:02.603" v="11710" actId="1076"/>
        <pc:sldMkLst>
          <pc:docMk/>
          <pc:sldMk cId="3151296987" sldId="379"/>
        </pc:sldMkLst>
        <pc:spChg chg="mod">
          <ac:chgData name="jarne dirken" userId="5600d8128afc4355" providerId="LiveId" clId="{D82D6D83-E539-4045-80EC-C7D45741839B}" dt="2025-03-06T13:00:14.033" v="11705" actId="1076"/>
          <ac:spMkLst>
            <pc:docMk/>
            <pc:sldMk cId="3151296987" sldId="379"/>
            <ac:spMk id="2" creationId="{A9B330EE-DDA5-F5C6-B9FC-589A7785097C}"/>
          </ac:spMkLst>
        </pc:spChg>
        <pc:spChg chg="mod">
          <ac:chgData name="jarne dirken" userId="5600d8128afc4355" providerId="LiveId" clId="{D82D6D83-E539-4045-80EC-C7D45741839B}" dt="2025-03-06T12:59:29.094" v="11690"/>
          <ac:spMkLst>
            <pc:docMk/>
            <pc:sldMk cId="3151296987" sldId="379"/>
            <ac:spMk id="3" creationId="{7BF617C1-BF78-58FA-FDFD-75E8856A5B42}"/>
          </ac:spMkLst>
        </pc:spChg>
        <pc:spChg chg="add mod">
          <ac:chgData name="jarne dirken" userId="5600d8128afc4355" providerId="LiveId" clId="{D82D6D83-E539-4045-80EC-C7D45741839B}" dt="2025-03-06T13:00:25.857" v="11706"/>
          <ac:spMkLst>
            <pc:docMk/>
            <pc:sldMk cId="3151296987" sldId="379"/>
            <ac:spMk id="9" creationId="{A65528BC-F9CE-C8EA-7995-560B7ECE224C}"/>
          </ac:spMkLst>
        </pc:spChg>
        <pc:picChg chg="add mod">
          <ac:chgData name="jarne dirken" userId="5600d8128afc4355" providerId="LiveId" clId="{D82D6D83-E539-4045-80EC-C7D45741839B}" dt="2025-03-06T13:00:08.359" v="11699" actId="1076"/>
          <ac:picMkLst>
            <pc:docMk/>
            <pc:sldMk cId="3151296987" sldId="379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03:02.603" v="11710" actId="1076"/>
          <ac:picMkLst>
            <pc:docMk/>
            <pc:sldMk cId="3151296987" sldId="379"/>
            <ac:picMk id="11" creationId="{974864DB-15D1-A8BD-CACA-37EA3B81CDA3}"/>
          </ac:picMkLst>
        </pc:picChg>
      </pc:sldChg>
      <pc:sldChg chg="addSp delSp modSp new mod">
        <pc:chgData name="jarne dirken" userId="5600d8128afc4355" providerId="LiveId" clId="{D82D6D83-E539-4045-80EC-C7D45741839B}" dt="2025-03-06T13:32:47.645" v="11790" actId="1076"/>
        <pc:sldMkLst>
          <pc:docMk/>
          <pc:sldMk cId="999237077" sldId="380"/>
        </pc:sldMkLst>
        <pc:spChg chg="mod">
          <ac:chgData name="jarne dirken" userId="5600d8128afc4355" providerId="LiveId" clId="{D82D6D83-E539-4045-80EC-C7D45741839B}" dt="2025-03-06T13:03:34.775" v="11779" actId="20577"/>
          <ac:spMkLst>
            <pc:docMk/>
            <pc:sldMk cId="999237077" sldId="380"/>
            <ac:spMk id="2" creationId="{0148B822-4DEF-1AB3-6A37-54C2DD49551A}"/>
          </ac:spMkLst>
        </pc:spChg>
        <pc:spChg chg="mod">
          <ac:chgData name="jarne dirken" userId="5600d8128afc4355" providerId="LiveId" clId="{D82D6D83-E539-4045-80EC-C7D45741839B}" dt="2025-03-06T12:59:34.548" v="11692"/>
          <ac:spMkLst>
            <pc:docMk/>
            <pc:sldMk cId="999237077" sldId="380"/>
            <ac:spMk id="3" creationId="{CD2BC731-3F65-8E83-F5A2-511216560FD8}"/>
          </ac:spMkLst>
        </pc:spChg>
        <pc:spChg chg="add mod">
          <ac:chgData name="jarne dirken" userId="5600d8128afc4355" providerId="LiveId" clId="{D82D6D83-E539-4045-80EC-C7D45741839B}" dt="2025-03-06T13:03:41.513" v="11780"/>
          <ac:spMkLst>
            <pc:docMk/>
            <pc:sldMk cId="999237077" sldId="380"/>
            <ac:spMk id="9" creationId="{1791E0AE-9AE3-7190-4C64-F0336881B450}"/>
          </ac:spMkLst>
        </pc:spChg>
        <pc:picChg chg="add mod">
          <ac:chgData name="jarne dirken" userId="5600d8128afc4355" providerId="LiveId" clId="{D82D6D83-E539-4045-80EC-C7D45741839B}" dt="2025-03-06T13:02:50.808" v="11708" actId="1076"/>
          <ac:picMkLst>
            <pc:docMk/>
            <pc:sldMk cId="999237077" sldId="380"/>
            <ac:picMk id="8" creationId="{9068E2E3-E6C9-1F11-808D-9E00AE996B4B}"/>
          </ac:picMkLst>
        </pc:picChg>
        <pc:picChg chg="add del mod">
          <ac:chgData name="jarne dirken" userId="5600d8128afc4355" providerId="LiveId" clId="{D82D6D83-E539-4045-80EC-C7D45741839B}" dt="2025-03-06T13:32:28.092" v="11785" actId="478"/>
          <ac:picMkLst>
            <pc:docMk/>
            <pc:sldMk cId="999237077" sldId="380"/>
            <ac:picMk id="11" creationId="{94711F37-DDFB-D244-510E-E87EBA2C0A40}"/>
          </ac:picMkLst>
        </pc:picChg>
        <pc:picChg chg="add del mod">
          <ac:chgData name="jarne dirken" userId="5600d8128afc4355" providerId="LiveId" clId="{D82D6D83-E539-4045-80EC-C7D45741839B}" dt="2025-03-06T13:32:46.035" v="11788" actId="478"/>
          <ac:picMkLst>
            <pc:docMk/>
            <pc:sldMk cId="999237077" sldId="380"/>
            <ac:picMk id="13" creationId="{1D381C1A-EA42-6571-0C06-89FCEC438E2E}"/>
          </ac:picMkLst>
        </pc:picChg>
        <pc:picChg chg="add mod">
          <ac:chgData name="jarne dirken" userId="5600d8128afc4355" providerId="LiveId" clId="{D82D6D83-E539-4045-80EC-C7D45741839B}" dt="2025-03-06T13:32:47.645" v="11790" actId="1076"/>
          <ac:picMkLst>
            <pc:docMk/>
            <pc:sldMk cId="999237077" sldId="380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05:20.891" v="11784" actId="1076"/>
        <pc:sldMkLst>
          <pc:docMk/>
          <pc:sldMk cId="1911911999" sldId="381"/>
        </pc:sldMkLst>
        <pc:spChg chg="mod">
          <ac:chgData name="jarne dirken" userId="5600d8128afc4355" providerId="LiveId" clId="{D82D6D83-E539-4045-80EC-C7D45741839B}" dt="2025-03-06T12:59:41.427" v="11694"/>
          <ac:spMkLst>
            <pc:docMk/>
            <pc:sldMk cId="1911911999" sldId="381"/>
            <ac:spMk id="3" creationId="{89645636-99BC-11C8-AF85-5E7BB8ED93E9}"/>
          </ac:spMkLst>
        </pc:spChg>
        <pc:picChg chg="add mod">
          <ac:chgData name="jarne dirken" userId="5600d8128afc4355" providerId="LiveId" clId="{D82D6D83-E539-4045-80EC-C7D45741839B}" dt="2025-03-06T13:05:20.891" v="11784" actId="1076"/>
          <ac:picMkLst>
            <pc:docMk/>
            <pc:sldMk cId="1911911999" sldId="381"/>
            <ac:picMk id="8" creationId="{DA7A7B89-5A9C-DFAF-0FC2-4A108770A22F}"/>
          </ac:picMkLst>
        </pc:picChg>
      </pc:sldChg>
      <pc:sldChg chg="addSp modSp new mod">
        <pc:chgData name="jarne dirken" userId="5600d8128afc4355" providerId="LiveId" clId="{D82D6D83-E539-4045-80EC-C7D45741839B}" dt="2025-03-06T13:40:47.787" v="11838" actId="1076"/>
        <pc:sldMkLst>
          <pc:docMk/>
          <pc:sldMk cId="1251150215" sldId="382"/>
        </pc:sldMkLst>
        <pc:spChg chg="mod">
          <ac:chgData name="jarne dirken" userId="5600d8128afc4355" providerId="LiveId" clId="{D82D6D83-E539-4045-80EC-C7D45741839B}" dt="2025-03-06T13:40:09.803" v="11831" actId="20577"/>
          <ac:spMkLst>
            <pc:docMk/>
            <pc:sldMk cId="1251150215" sldId="382"/>
            <ac:spMk id="3" creationId="{15C29E21-31C7-F84D-85C2-29C6CE88F5F3}"/>
          </ac:spMkLst>
        </pc:spChg>
        <pc:picChg chg="add mod">
          <ac:chgData name="jarne dirken" userId="5600d8128afc4355" providerId="LiveId" clId="{D82D6D83-E539-4045-80EC-C7D45741839B}" dt="2025-03-06T13:40:47.787" v="11838" actId="1076"/>
          <ac:picMkLst>
            <pc:docMk/>
            <pc:sldMk cId="1251150215" sldId="382"/>
            <ac:picMk id="8" creationId="{35A564ED-AC91-F4B2-DF08-D813C0F33FBF}"/>
          </ac:picMkLst>
        </pc:picChg>
      </pc:sldChg>
      <pc:sldChg chg="addSp delSp modSp add mod">
        <pc:chgData name="jarne dirken" userId="5600d8128afc4355" providerId="LiveId" clId="{D82D6D83-E539-4045-80EC-C7D45741839B}" dt="2025-03-06T13:42:19.384" v="11842" actId="1076"/>
        <pc:sldMkLst>
          <pc:docMk/>
          <pc:sldMk cId="54404523" sldId="383"/>
        </pc:sldMkLst>
        <pc:picChg chg="del">
          <ac:chgData name="jarne dirken" userId="5600d8128afc4355" providerId="LiveId" clId="{D82D6D83-E539-4045-80EC-C7D45741839B}" dt="2025-03-06T13:40:17.399" v="11833" actId="478"/>
          <ac:picMkLst>
            <pc:docMk/>
            <pc:sldMk cId="54404523" sldId="383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40:59.118" v="11840" actId="1076"/>
          <ac:picMkLst>
            <pc:docMk/>
            <pc:sldMk cId="54404523" sldId="383"/>
            <ac:picMk id="10" creationId="{86772989-2CEF-1B49-5009-5372489F994F}"/>
          </ac:picMkLst>
        </pc:picChg>
        <pc:picChg chg="del">
          <ac:chgData name="jarne dirken" userId="5600d8128afc4355" providerId="LiveId" clId="{D82D6D83-E539-4045-80EC-C7D45741839B}" dt="2025-03-06T13:40:17.893" v="11834" actId="478"/>
          <ac:picMkLst>
            <pc:docMk/>
            <pc:sldMk cId="54404523" sldId="383"/>
            <ac:picMk id="11" creationId="{974864DB-15D1-A8BD-CACA-37EA3B81CDA3}"/>
          </ac:picMkLst>
        </pc:picChg>
        <pc:picChg chg="add mod">
          <ac:chgData name="jarne dirken" userId="5600d8128afc4355" providerId="LiveId" clId="{D82D6D83-E539-4045-80EC-C7D45741839B}" dt="2025-03-06T13:42:19.384" v="11842" actId="1076"/>
          <ac:picMkLst>
            <pc:docMk/>
            <pc:sldMk cId="54404523" sldId="383"/>
            <ac:picMk id="13" creationId="{4FD589AD-7E07-6F27-758F-0B2C1F4911C2}"/>
          </ac:picMkLst>
        </pc:picChg>
      </pc:sldChg>
      <pc:sldChg chg="addSp delSp modSp add mod">
        <pc:chgData name="jarne dirken" userId="5600d8128afc4355" providerId="LiveId" clId="{D82D6D83-E539-4045-80EC-C7D45741839B}" dt="2025-03-06T13:44:37.947" v="11848" actId="1076"/>
        <pc:sldMkLst>
          <pc:docMk/>
          <pc:sldMk cId="3740083266" sldId="384"/>
        </pc:sldMkLst>
        <pc:spChg chg="mod">
          <ac:chgData name="jarne dirken" userId="5600d8128afc4355" providerId="LiveId" clId="{D82D6D83-E539-4045-80EC-C7D45741839B}" dt="2025-03-06T13:42:32.231" v="11845" actId="20577"/>
          <ac:spMkLst>
            <pc:docMk/>
            <pc:sldMk cId="3740083266" sldId="384"/>
            <ac:spMk id="2" creationId="{0148B822-4DEF-1AB3-6A37-54C2DD49551A}"/>
          </ac:spMkLst>
        </pc:spChg>
        <pc:picChg chg="del">
          <ac:chgData name="jarne dirken" userId="5600d8128afc4355" providerId="LiveId" clId="{D82D6D83-E539-4045-80EC-C7D45741839B}" dt="2025-03-06T13:40:19.648" v="11835" actId="478"/>
          <ac:picMkLst>
            <pc:docMk/>
            <pc:sldMk cId="3740083266" sldId="384"/>
            <ac:picMk id="8" creationId="{9068E2E3-E6C9-1F11-808D-9E00AE996B4B}"/>
          </ac:picMkLst>
        </pc:picChg>
        <pc:picChg chg="add mod">
          <ac:chgData name="jarne dirken" userId="5600d8128afc4355" providerId="LiveId" clId="{D82D6D83-E539-4045-80EC-C7D45741839B}" dt="2025-03-06T13:42:34.222" v="11846" actId="1076"/>
          <ac:picMkLst>
            <pc:docMk/>
            <pc:sldMk cId="3740083266" sldId="384"/>
            <ac:picMk id="10" creationId="{E1F4131A-B7B9-FAB2-D4E2-08C2D7A2382E}"/>
          </ac:picMkLst>
        </pc:picChg>
        <pc:picChg chg="add mod">
          <ac:chgData name="jarne dirken" userId="5600d8128afc4355" providerId="LiveId" clId="{D82D6D83-E539-4045-80EC-C7D45741839B}" dt="2025-03-06T13:44:37.947" v="11848" actId="1076"/>
          <ac:picMkLst>
            <pc:docMk/>
            <pc:sldMk cId="3740083266" sldId="384"/>
            <ac:picMk id="12" creationId="{EBAAD3D0-998E-81E7-C7D8-A7DE7C681CD1}"/>
          </ac:picMkLst>
        </pc:picChg>
        <pc:picChg chg="del">
          <ac:chgData name="jarne dirken" userId="5600d8128afc4355" providerId="LiveId" clId="{D82D6D83-E539-4045-80EC-C7D45741839B}" dt="2025-03-06T13:40:20.502" v="11836" actId="478"/>
          <ac:picMkLst>
            <pc:docMk/>
            <pc:sldMk cId="3740083266" sldId="384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58:15.951" v="12012" actId="1076"/>
        <pc:sldMkLst>
          <pc:docMk/>
          <pc:sldMk cId="2082307544" sldId="385"/>
        </pc:sldMkLst>
        <pc:picChg chg="add mod">
          <ac:chgData name="jarne dirken" userId="5600d8128afc4355" providerId="LiveId" clId="{D82D6D83-E539-4045-80EC-C7D45741839B}" dt="2025-03-06T13:58:15.951" v="12012" actId="1076"/>
          <ac:picMkLst>
            <pc:docMk/>
            <pc:sldMk cId="2082307544" sldId="385"/>
            <ac:picMk id="8" creationId="{9FFA8988-1D2D-4334-F1BE-60B615D9EB46}"/>
          </ac:picMkLst>
        </pc:picChg>
      </pc:sldChg>
      <pc:sldChg chg="ord">
        <pc:chgData name="jarne dirken" userId="5600d8128afc4355" providerId="LiveId" clId="{D82D6D83-E539-4045-80EC-C7D45741839B}" dt="2025-03-10T10:03:35.352" v="12580"/>
        <pc:sldMkLst>
          <pc:docMk/>
          <pc:sldMk cId="2833307058" sldId="385"/>
        </pc:sldMkLst>
      </pc:sldChg>
      <pc:sldChg chg="addSp modSp new mod">
        <pc:chgData name="jarne dirken" userId="5600d8128afc4355" providerId="LiveId" clId="{D82D6D83-E539-4045-80EC-C7D45741839B}" dt="2025-03-10T08:04:42.949" v="12061" actId="1076"/>
        <pc:sldMkLst>
          <pc:docMk/>
          <pc:sldMk cId="556477635" sldId="386"/>
        </pc:sldMkLst>
        <pc:spChg chg="mod">
          <ac:chgData name="jarne dirken" userId="5600d8128afc4355" providerId="LiveId" clId="{D82D6D83-E539-4045-80EC-C7D45741839B}" dt="2025-03-10T07:50:08.345" v="12054"/>
          <ac:spMkLst>
            <pc:docMk/>
            <pc:sldMk cId="556477635" sldId="386"/>
            <ac:spMk id="3" creationId="{80D0BE9D-ECB7-0553-A1F5-4E01C12C4A7C}"/>
          </ac:spMkLst>
        </pc:spChg>
        <pc:picChg chg="add mod">
          <ac:chgData name="jarne dirken" userId="5600d8128afc4355" providerId="LiveId" clId="{D82D6D83-E539-4045-80EC-C7D45741839B}" dt="2025-03-10T08:04:18.160" v="12057" actId="1076"/>
          <ac:picMkLst>
            <pc:docMk/>
            <pc:sldMk cId="556477635" sldId="386"/>
            <ac:picMk id="8" creationId="{B10A79A7-EB6B-C0EC-867C-59BF70837016}"/>
          </ac:picMkLst>
        </pc:picChg>
        <pc:picChg chg="add mod">
          <ac:chgData name="jarne dirken" userId="5600d8128afc4355" providerId="LiveId" clId="{D82D6D83-E539-4045-80EC-C7D45741839B}" dt="2025-03-10T08:04:32.620" v="12059" actId="1076"/>
          <ac:picMkLst>
            <pc:docMk/>
            <pc:sldMk cId="556477635" sldId="386"/>
            <ac:picMk id="10" creationId="{3D968C63-21E7-F9B8-AD5B-BAD2C3776B0D}"/>
          </ac:picMkLst>
        </pc:picChg>
        <pc:picChg chg="add mod">
          <ac:chgData name="jarne dirken" userId="5600d8128afc4355" providerId="LiveId" clId="{D82D6D83-E539-4045-80EC-C7D45741839B}" dt="2025-03-10T08:04:42.949" v="12061" actId="1076"/>
          <ac:picMkLst>
            <pc:docMk/>
            <pc:sldMk cId="556477635" sldId="386"/>
            <ac:picMk id="12" creationId="{739D85C5-20BC-A985-B04A-F7C6ACF4605C}"/>
          </ac:picMkLst>
        </pc:picChg>
      </pc:sldChg>
      <pc:sldChg chg="addSp modSp new mod">
        <pc:chgData name="jarne dirken" userId="5600d8128afc4355" providerId="LiveId" clId="{D82D6D83-E539-4045-80EC-C7D45741839B}" dt="2025-03-06T13:58:49.373" v="12016" actId="1076"/>
        <pc:sldMkLst>
          <pc:docMk/>
          <pc:sldMk cId="3627024598" sldId="386"/>
        </pc:sldMkLst>
        <pc:picChg chg="add mod">
          <ac:chgData name="jarne dirken" userId="5600d8128afc4355" providerId="LiveId" clId="{D82D6D83-E539-4045-80EC-C7D45741839B}" dt="2025-03-06T13:58:49.373" v="12016" actId="1076"/>
          <ac:picMkLst>
            <pc:docMk/>
            <pc:sldMk cId="3627024598" sldId="386"/>
            <ac:picMk id="8" creationId="{2A9D0DC6-1205-74FE-C414-84E53C31B069}"/>
          </ac:picMkLst>
        </pc:picChg>
      </pc:sldChg>
      <pc:sldChg chg="addSp modSp new mod">
        <pc:chgData name="jarne dirken" userId="5600d8128afc4355" providerId="LiveId" clId="{D82D6D83-E539-4045-80EC-C7D45741839B}" dt="2025-03-10T08:30:44.760" v="12118" actId="1036"/>
        <pc:sldMkLst>
          <pc:docMk/>
          <pc:sldMk cId="3980459223" sldId="387"/>
        </pc:sldMkLst>
        <pc:spChg chg="mod">
          <ac:chgData name="jarne dirken" userId="5600d8128afc4355" providerId="LiveId" clId="{D82D6D83-E539-4045-80EC-C7D45741839B}" dt="2025-03-10T08:18:46.361" v="12102" actId="20577"/>
          <ac:spMkLst>
            <pc:docMk/>
            <pc:sldMk cId="3980459223" sldId="387"/>
            <ac:spMk id="3" creationId="{527BE0F6-8476-40BB-1B04-00607E299905}"/>
          </ac:spMkLst>
        </pc:spChg>
        <pc:picChg chg="add mod">
          <ac:chgData name="jarne dirken" userId="5600d8128afc4355" providerId="LiveId" clId="{D82D6D83-E539-4045-80EC-C7D45741839B}" dt="2025-03-10T08:29:35.020" v="12112" actId="1076"/>
          <ac:picMkLst>
            <pc:docMk/>
            <pc:sldMk cId="3980459223" sldId="387"/>
            <ac:picMk id="8" creationId="{7FDAEE74-F5B4-551A-9082-237A94AF934B}"/>
          </ac:picMkLst>
        </pc:picChg>
        <pc:picChg chg="add mod">
          <ac:chgData name="jarne dirken" userId="5600d8128afc4355" providerId="LiveId" clId="{D82D6D83-E539-4045-80EC-C7D45741839B}" dt="2025-03-10T08:30:44.760" v="12118" actId="1036"/>
          <ac:picMkLst>
            <pc:docMk/>
            <pc:sldMk cId="3980459223" sldId="387"/>
            <ac:picMk id="10" creationId="{505F54C3-FD27-B868-21CA-2C9AFE5EC0D0}"/>
          </ac:picMkLst>
        </pc:picChg>
      </pc:sldChg>
      <pc:sldChg chg="addSp delSp modSp new mod">
        <pc:chgData name="jarne dirken" userId="5600d8128afc4355" providerId="LiveId" clId="{D82D6D83-E539-4045-80EC-C7D45741839B}" dt="2025-03-10T08:57:27.703" v="12187" actId="1076"/>
        <pc:sldMkLst>
          <pc:docMk/>
          <pc:sldMk cId="699637712" sldId="388"/>
        </pc:sldMkLst>
        <pc:spChg chg="mod">
          <ac:chgData name="jarne dirken" userId="5600d8128afc4355" providerId="LiveId" clId="{D82D6D83-E539-4045-80EC-C7D45741839B}" dt="2025-03-10T08:47:52.332" v="12168" actId="20577"/>
          <ac:spMkLst>
            <pc:docMk/>
            <pc:sldMk cId="699637712" sldId="388"/>
            <ac:spMk id="3" creationId="{0CBA408C-71D7-4D01-C70E-2CC37F4109E9}"/>
          </ac:spMkLst>
        </pc:spChg>
        <pc:picChg chg="add mod">
          <ac:chgData name="jarne dirken" userId="5600d8128afc4355" providerId="LiveId" clId="{D82D6D83-E539-4045-80EC-C7D45741839B}" dt="2025-03-10T08:52:09.017" v="12179" actId="1076"/>
          <ac:picMkLst>
            <pc:docMk/>
            <pc:sldMk cId="699637712" sldId="388"/>
            <ac:picMk id="8" creationId="{172D13CE-2B00-0BE9-D5D5-5329AE26B157}"/>
          </ac:picMkLst>
        </pc:picChg>
        <pc:picChg chg="add del mod">
          <ac:chgData name="jarne dirken" userId="5600d8128afc4355" providerId="LiveId" clId="{D82D6D83-E539-4045-80EC-C7D45741839B}" dt="2025-03-10T08:51:59.361" v="12174" actId="478"/>
          <ac:picMkLst>
            <pc:docMk/>
            <pc:sldMk cId="699637712" sldId="388"/>
            <ac:picMk id="10" creationId="{84B10916-B410-9837-9EA1-DA8C4E347163}"/>
          </ac:picMkLst>
        </pc:picChg>
        <pc:picChg chg="add del mod">
          <ac:chgData name="jarne dirken" userId="5600d8128afc4355" providerId="LiveId" clId="{D82D6D83-E539-4045-80EC-C7D45741839B}" dt="2025-03-10T08:52:12.208" v="12180" actId="478"/>
          <ac:picMkLst>
            <pc:docMk/>
            <pc:sldMk cId="699637712" sldId="388"/>
            <ac:picMk id="12" creationId="{294E6FF3-8CDC-5561-B36C-98A1A758C506}"/>
          </ac:picMkLst>
        </pc:picChg>
        <pc:picChg chg="add mod">
          <ac:chgData name="jarne dirken" userId="5600d8128afc4355" providerId="LiveId" clId="{D82D6D83-E539-4045-80EC-C7D45741839B}" dt="2025-03-10T08:57:15.835" v="12185" actId="1076"/>
          <ac:picMkLst>
            <pc:docMk/>
            <pc:sldMk cId="699637712" sldId="388"/>
            <ac:picMk id="14" creationId="{0DF0F2FF-8625-3091-AF16-4CDC13A381DD}"/>
          </ac:picMkLst>
        </pc:picChg>
        <pc:picChg chg="add mod">
          <ac:chgData name="jarne dirken" userId="5600d8128afc4355" providerId="LiveId" clId="{D82D6D83-E539-4045-80EC-C7D45741839B}" dt="2025-03-10T08:57:27.703" v="12187" actId="1076"/>
          <ac:picMkLst>
            <pc:docMk/>
            <pc:sldMk cId="699637712" sldId="388"/>
            <ac:picMk id="16" creationId="{6C5380C6-6B5D-00FC-33EA-BC3E8D2B1ED5}"/>
          </ac:picMkLst>
        </pc:picChg>
      </pc:sldChg>
      <pc:sldChg chg="addSp modSp new mod">
        <pc:chgData name="jarne dirken" userId="5600d8128afc4355" providerId="LiveId" clId="{D82D6D83-E539-4045-80EC-C7D45741839B}" dt="2025-03-10T09:07:55.554" v="12281" actId="1076"/>
        <pc:sldMkLst>
          <pc:docMk/>
          <pc:sldMk cId="1099863808" sldId="389"/>
        </pc:sldMkLst>
        <pc:spChg chg="mod">
          <ac:chgData name="jarne dirken" userId="5600d8128afc4355" providerId="LiveId" clId="{D82D6D83-E539-4045-80EC-C7D45741839B}" dt="2025-03-10T09:07:55.554" v="12281" actId="1076"/>
          <ac:spMkLst>
            <pc:docMk/>
            <pc:sldMk cId="1099863808" sldId="389"/>
            <ac:spMk id="2" creationId="{CE862073-A60A-9F01-A77A-299443FD9716}"/>
          </ac:spMkLst>
        </pc:spChg>
        <pc:spChg chg="mod">
          <ac:chgData name="jarne dirken" userId="5600d8128afc4355" providerId="LiveId" clId="{D82D6D83-E539-4045-80EC-C7D45741839B}" dt="2025-03-10T08:57:49.915" v="12239" actId="20577"/>
          <ac:spMkLst>
            <pc:docMk/>
            <pc:sldMk cId="1099863808" sldId="389"/>
            <ac:spMk id="3" creationId="{8F28D66F-0BA3-7E16-452A-7C61090B8979}"/>
          </ac:spMkLst>
        </pc:spChg>
        <pc:picChg chg="add mod">
          <ac:chgData name="jarne dirken" userId="5600d8128afc4355" providerId="LiveId" clId="{D82D6D83-E539-4045-80EC-C7D45741839B}" dt="2025-03-10T08:58:17.204" v="12241" actId="1076"/>
          <ac:picMkLst>
            <pc:docMk/>
            <pc:sldMk cId="1099863808" sldId="389"/>
            <ac:picMk id="8" creationId="{CDA79EC3-BA76-4526-AA6F-CCF7468AC173}"/>
          </ac:picMkLst>
        </pc:picChg>
        <pc:picChg chg="add mod">
          <ac:chgData name="jarne dirken" userId="5600d8128afc4355" providerId="LiveId" clId="{D82D6D83-E539-4045-80EC-C7D45741839B}" dt="2025-03-10T09:07:41.558" v="12250" actId="1076"/>
          <ac:picMkLst>
            <pc:docMk/>
            <pc:sldMk cId="1099863808" sldId="389"/>
            <ac:picMk id="10" creationId="{E471A4EA-E444-9BC7-D7BD-879349799E52}"/>
          </ac:picMkLst>
        </pc:picChg>
        <pc:picChg chg="add mod">
          <ac:chgData name="jarne dirken" userId="5600d8128afc4355" providerId="LiveId" clId="{D82D6D83-E539-4045-80EC-C7D45741839B}" dt="2025-03-10T09:07:40.304" v="12248" actId="1076"/>
          <ac:picMkLst>
            <pc:docMk/>
            <pc:sldMk cId="1099863808" sldId="389"/>
            <ac:picMk id="12" creationId="{F623EC64-C73D-2649-BA7C-05AE0969882D}"/>
          </ac:picMkLst>
        </pc:picChg>
      </pc:sldChg>
      <pc:sldChg chg="addSp modSp new mod">
        <pc:chgData name="jarne dirken" userId="5600d8128afc4355" providerId="LiveId" clId="{D82D6D83-E539-4045-80EC-C7D45741839B}" dt="2025-03-10T09:08:53.724" v="12347" actId="1076"/>
        <pc:sldMkLst>
          <pc:docMk/>
          <pc:sldMk cId="4200297537" sldId="390"/>
        </pc:sldMkLst>
        <pc:spChg chg="mod">
          <ac:chgData name="jarne dirken" userId="5600d8128afc4355" providerId="LiveId" clId="{D82D6D83-E539-4045-80EC-C7D45741839B}" dt="2025-03-10T09:08:34.513" v="12342" actId="1076"/>
          <ac:spMkLst>
            <pc:docMk/>
            <pc:sldMk cId="4200297537" sldId="390"/>
            <ac:spMk id="2" creationId="{F7D6206E-8A2B-C6B1-6C46-C867E756F888}"/>
          </ac:spMkLst>
        </pc:spChg>
        <pc:spChg chg="mod">
          <ac:chgData name="jarne dirken" userId="5600d8128afc4355" providerId="LiveId" clId="{D82D6D83-E539-4045-80EC-C7D45741839B}" dt="2025-03-10T09:08:06.389" v="12303" actId="20577"/>
          <ac:spMkLst>
            <pc:docMk/>
            <pc:sldMk cId="4200297537" sldId="390"/>
            <ac:spMk id="3" creationId="{6979BE51-8A52-B38F-82CD-23AA70E231C1}"/>
          </ac:spMkLst>
        </pc:spChg>
        <pc:picChg chg="add mod">
          <ac:chgData name="jarne dirken" userId="5600d8128afc4355" providerId="LiveId" clId="{D82D6D83-E539-4045-80EC-C7D45741839B}" dt="2025-03-10T09:08:51.622" v="12346" actId="1076"/>
          <ac:picMkLst>
            <pc:docMk/>
            <pc:sldMk cId="4200297537" sldId="390"/>
            <ac:picMk id="8" creationId="{58C7A902-DEDF-CB41-7106-D6ECD8D66963}"/>
          </ac:picMkLst>
        </pc:picChg>
        <pc:picChg chg="add mod">
          <ac:chgData name="jarne dirken" userId="5600d8128afc4355" providerId="LiveId" clId="{D82D6D83-E539-4045-80EC-C7D45741839B}" dt="2025-03-10T09:08:53.724" v="12347" actId="1076"/>
          <ac:picMkLst>
            <pc:docMk/>
            <pc:sldMk cId="4200297537" sldId="390"/>
            <ac:picMk id="10" creationId="{D7CA4912-4343-0172-D4B3-E650FFCB5774}"/>
          </ac:picMkLst>
        </pc:picChg>
      </pc:sldChg>
      <pc:sldChg chg="addSp modSp new mod">
        <pc:chgData name="jarne dirken" userId="5600d8128afc4355" providerId="LiveId" clId="{D82D6D83-E539-4045-80EC-C7D45741839B}" dt="2025-03-10T09:13:06.038" v="12376" actId="1076"/>
        <pc:sldMkLst>
          <pc:docMk/>
          <pc:sldMk cId="1145848938" sldId="391"/>
        </pc:sldMkLst>
        <pc:spChg chg="mod">
          <ac:chgData name="jarne dirken" userId="5600d8128afc4355" providerId="LiveId" clId="{D82D6D83-E539-4045-80EC-C7D45741839B}" dt="2025-03-10T09:10:30.668" v="12371" actId="20577"/>
          <ac:spMkLst>
            <pc:docMk/>
            <pc:sldMk cId="1145848938" sldId="391"/>
            <ac:spMk id="3" creationId="{539BB820-2794-56E3-CF36-8C363DC83588}"/>
          </ac:spMkLst>
        </pc:spChg>
        <pc:picChg chg="add mod">
          <ac:chgData name="jarne dirken" userId="5600d8128afc4355" providerId="LiveId" clId="{D82D6D83-E539-4045-80EC-C7D45741839B}" dt="2025-03-10T09:12:53.942" v="12374" actId="1076"/>
          <ac:picMkLst>
            <pc:docMk/>
            <pc:sldMk cId="1145848938" sldId="391"/>
            <ac:picMk id="8" creationId="{29BA8BF0-5551-F635-0259-053F5415DD30}"/>
          </ac:picMkLst>
        </pc:picChg>
        <pc:picChg chg="add mod">
          <ac:chgData name="jarne dirken" userId="5600d8128afc4355" providerId="LiveId" clId="{D82D6D83-E539-4045-80EC-C7D45741839B}" dt="2025-03-10T09:13:06.038" v="12376" actId="1076"/>
          <ac:picMkLst>
            <pc:docMk/>
            <pc:sldMk cId="1145848938" sldId="391"/>
            <ac:picMk id="10" creationId="{434140B1-0D65-EE78-97D9-2A3F7EB6C422}"/>
          </ac:picMkLst>
        </pc:picChg>
      </pc:sldChg>
      <pc:sldChg chg="addSp delSp modSp new mod">
        <pc:chgData name="jarne dirken" userId="5600d8128afc4355" providerId="LiveId" clId="{D82D6D83-E539-4045-80EC-C7D45741839B}" dt="2025-03-10T09:20:32.671" v="12506" actId="1076"/>
        <pc:sldMkLst>
          <pc:docMk/>
          <pc:sldMk cId="1243558391" sldId="392"/>
        </pc:sldMkLst>
        <pc:spChg chg="mod">
          <ac:chgData name="jarne dirken" userId="5600d8128afc4355" providerId="LiveId" clId="{D82D6D83-E539-4045-80EC-C7D45741839B}" dt="2025-03-10T09:16:01.437" v="12431" actId="14100"/>
          <ac:spMkLst>
            <pc:docMk/>
            <pc:sldMk cId="1243558391" sldId="392"/>
            <ac:spMk id="2" creationId="{D81545B2-22D6-1219-7E0F-48E1BAC83D59}"/>
          </ac:spMkLst>
        </pc:spChg>
        <pc:spChg chg="mod">
          <ac:chgData name="jarne dirken" userId="5600d8128afc4355" providerId="LiveId" clId="{D82D6D83-E539-4045-80EC-C7D45741839B}" dt="2025-03-10T09:17:02.920" v="12489" actId="20577"/>
          <ac:spMkLst>
            <pc:docMk/>
            <pc:sldMk cId="1243558391" sldId="392"/>
            <ac:spMk id="3" creationId="{BE04AFCF-5347-611B-4697-1E28E66A64B7}"/>
          </ac:spMkLst>
        </pc:spChg>
        <pc:spChg chg="add mod">
          <ac:chgData name="jarne dirken" userId="5600d8128afc4355" providerId="LiveId" clId="{D82D6D83-E539-4045-80EC-C7D45741839B}" dt="2025-03-10T09:20:31.385" v="12505" actId="1076"/>
          <ac:spMkLst>
            <pc:docMk/>
            <pc:sldMk cId="1243558391" sldId="392"/>
            <ac:spMk id="13" creationId="{3EF86F67-6014-1FED-7B7B-4E0FB20A33C1}"/>
          </ac:spMkLst>
        </pc:spChg>
        <pc:picChg chg="add mod">
          <ac:chgData name="jarne dirken" userId="5600d8128afc4355" providerId="LiveId" clId="{D82D6D83-E539-4045-80EC-C7D45741839B}" dt="2025-03-10T09:14:02.641" v="12389" actId="1076"/>
          <ac:picMkLst>
            <pc:docMk/>
            <pc:sldMk cId="1243558391" sldId="392"/>
            <ac:picMk id="8" creationId="{ADA3C568-DE27-80E0-0244-D1DBDE5F7F33}"/>
          </ac:picMkLst>
        </pc:picChg>
        <pc:picChg chg="add mod">
          <ac:chgData name="jarne dirken" userId="5600d8128afc4355" providerId="LiveId" clId="{D82D6D83-E539-4045-80EC-C7D45741839B}" dt="2025-03-10T09:15:51.284" v="12421" actId="1076"/>
          <ac:picMkLst>
            <pc:docMk/>
            <pc:sldMk cId="1243558391" sldId="392"/>
            <ac:picMk id="10" creationId="{89BDFB25-326F-FAE7-F362-6F8F68E137D2}"/>
          </ac:picMkLst>
        </pc:picChg>
        <pc:picChg chg="add del mod">
          <ac:chgData name="jarne dirken" userId="5600d8128afc4355" providerId="LiveId" clId="{D82D6D83-E539-4045-80EC-C7D45741839B}" dt="2025-03-10T09:20:28.506" v="12502" actId="478"/>
          <ac:picMkLst>
            <pc:docMk/>
            <pc:sldMk cId="1243558391" sldId="392"/>
            <ac:picMk id="12" creationId="{9AF72CA8-35E2-CB49-1FF1-9209FB757FE8}"/>
          </ac:picMkLst>
        </pc:picChg>
        <pc:picChg chg="add mod">
          <ac:chgData name="jarne dirken" userId="5600d8128afc4355" providerId="LiveId" clId="{D82D6D83-E539-4045-80EC-C7D45741839B}" dt="2025-03-10T09:20:32.671" v="12506" actId="1076"/>
          <ac:picMkLst>
            <pc:docMk/>
            <pc:sldMk cId="1243558391" sldId="392"/>
            <ac:picMk id="15" creationId="{8A10CE98-412B-A56B-4E5C-8E0516ED5889}"/>
          </ac:picMkLst>
        </pc:picChg>
      </pc:sldChg>
      <pc:sldChg chg="addSp delSp modSp new mod">
        <pc:chgData name="jarne dirken" userId="5600d8128afc4355" providerId="LiveId" clId="{D82D6D83-E539-4045-80EC-C7D45741839B}" dt="2025-03-10T09:21:20.848" v="12511" actId="1076"/>
        <pc:sldMkLst>
          <pc:docMk/>
          <pc:sldMk cId="839496875" sldId="393"/>
        </pc:sldMkLst>
        <pc:spChg chg="mod">
          <ac:chgData name="jarne dirken" userId="5600d8128afc4355" providerId="LiveId" clId="{D82D6D83-E539-4045-80EC-C7D45741839B}" dt="2025-03-10T09:17:13.901" v="12499" actId="20577"/>
          <ac:spMkLst>
            <pc:docMk/>
            <pc:sldMk cId="839496875" sldId="393"/>
            <ac:spMk id="3" creationId="{E3CB3831-C115-DBEE-0523-67213467D529}"/>
          </ac:spMkLst>
        </pc:spChg>
        <pc:picChg chg="add del mod">
          <ac:chgData name="jarne dirken" userId="5600d8128afc4355" providerId="LiveId" clId="{D82D6D83-E539-4045-80EC-C7D45741839B}" dt="2025-03-10T09:20:43.553" v="12507" actId="478"/>
          <ac:picMkLst>
            <pc:docMk/>
            <pc:sldMk cId="839496875" sldId="393"/>
            <ac:picMk id="8" creationId="{0AB6EBFE-EFC8-25CA-B2CB-131367C58C85}"/>
          </ac:picMkLst>
        </pc:picChg>
        <pc:picChg chg="add mod">
          <ac:chgData name="jarne dirken" userId="5600d8128afc4355" providerId="LiveId" clId="{D82D6D83-E539-4045-80EC-C7D45741839B}" dt="2025-03-10T09:20:54.801" v="12509" actId="1076"/>
          <ac:picMkLst>
            <pc:docMk/>
            <pc:sldMk cId="839496875" sldId="393"/>
            <ac:picMk id="10" creationId="{6D1FA0A8-FF11-494C-5B6E-20BF51F4E658}"/>
          </ac:picMkLst>
        </pc:picChg>
        <pc:picChg chg="add mod">
          <ac:chgData name="jarne dirken" userId="5600d8128afc4355" providerId="LiveId" clId="{D82D6D83-E539-4045-80EC-C7D45741839B}" dt="2025-03-10T09:21:20.848" v="12511" actId="1076"/>
          <ac:picMkLst>
            <pc:docMk/>
            <pc:sldMk cId="839496875" sldId="393"/>
            <ac:picMk id="12" creationId="{C58B9AF2-252D-0CF0-163A-8EAE6EF58404}"/>
          </ac:picMkLst>
        </pc:picChg>
      </pc:sldChg>
      <pc:sldChg chg="addSp modSp new mod">
        <pc:chgData name="jarne dirken" userId="5600d8128afc4355" providerId="LiveId" clId="{D82D6D83-E539-4045-80EC-C7D45741839B}" dt="2025-03-10T09:48:36.897" v="12552" actId="20577"/>
        <pc:sldMkLst>
          <pc:docMk/>
          <pc:sldMk cId="1533764167" sldId="394"/>
        </pc:sldMkLst>
        <pc:spChg chg="mod">
          <ac:chgData name="jarne dirken" userId="5600d8128afc4355" providerId="LiveId" clId="{D82D6D83-E539-4045-80EC-C7D45741839B}" dt="2025-03-10T09:48:36.897" v="12552" actId="20577"/>
          <ac:spMkLst>
            <pc:docMk/>
            <pc:sldMk cId="1533764167" sldId="394"/>
            <ac:spMk id="3" creationId="{2EF85AE9-DE9E-361E-4842-B4E2B0389876}"/>
          </ac:spMkLst>
        </pc:spChg>
        <pc:picChg chg="add mod">
          <ac:chgData name="jarne dirken" userId="5600d8128afc4355" providerId="LiveId" clId="{D82D6D83-E539-4045-80EC-C7D45741839B}" dt="2025-03-10T09:48:34.051" v="12548" actId="1076"/>
          <ac:picMkLst>
            <pc:docMk/>
            <pc:sldMk cId="1533764167" sldId="394"/>
            <ac:picMk id="8" creationId="{E05A0D73-017B-6BD4-278B-339EB8CBD654}"/>
          </ac:picMkLst>
        </pc:picChg>
      </pc:sldChg>
      <pc:sldChg chg="addSp modSp new mod">
        <pc:chgData name="jarne dirken" userId="5600d8128afc4355" providerId="LiveId" clId="{D82D6D83-E539-4045-80EC-C7D45741839B}" dt="2025-03-10T09:48:21.703" v="12546" actId="1076"/>
        <pc:sldMkLst>
          <pc:docMk/>
          <pc:sldMk cId="4117198686" sldId="395"/>
        </pc:sldMkLst>
        <pc:spChg chg="mod">
          <ac:chgData name="jarne dirken" userId="5600d8128afc4355" providerId="LiveId" clId="{D82D6D83-E539-4045-80EC-C7D45741839B}" dt="2025-03-10T09:48:19.361" v="12544" actId="20577"/>
          <ac:spMkLst>
            <pc:docMk/>
            <pc:sldMk cId="4117198686" sldId="395"/>
            <ac:spMk id="3" creationId="{EF2F48CB-B361-EECB-5F61-7A1DB9F5136B}"/>
          </ac:spMkLst>
        </pc:spChg>
        <pc:picChg chg="add mod">
          <ac:chgData name="jarne dirken" userId="5600d8128afc4355" providerId="LiveId" clId="{D82D6D83-E539-4045-80EC-C7D45741839B}" dt="2025-03-10T09:48:21.703" v="12546" actId="1076"/>
          <ac:picMkLst>
            <pc:docMk/>
            <pc:sldMk cId="4117198686" sldId="395"/>
            <ac:picMk id="8" creationId="{49ADAF34-E95F-DF0F-A931-02FED2B0C46A}"/>
          </ac:picMkLst>
        </pc:picChg>
      </pc:sldChg>
      <pc:sldChg chg="addSp modSp new mod">
        <pc:chgData name="jarne dirken" userId="5600d8128afc4355" providerId="LiveId" clId="{D82D6D83-E539-4045-80EC-C7D45741839B}" dt="2025-03-10T09:51:01.006" v="12560" actId="1076"/>
        <pc:sldMkLst>
          <pc:docMk/>
          <pc:sldMk cId="4146856342" sldId="396"/>
        </pc:sldMkLst>
        <pc:spChg chg="mod">
          <ac:chgData name="jarne dirken" userId="5600d8128afc4355" providerId="LiveId" clId="{D82D6D83-E539-4045-80EC-C7D45741839B}" dt="2025-03-10T09:48:54.160" v="12554"/>
          <ac:spMkLst>
            <pc:docMk/>
            <pc:sldMk cId="4146856342" sldId="396"/>
            <ac:spMk id="3" creationId="{558CD2A3-F0C8-1233-6FB2-D4EEA58B6D8D}"/>
          </ac:spMkLst>
        </pc:spChg>
        <pc:picChg chg="add mod">
          <ac:chgData name="jarne dirken" userId="5600d8128afc4355" providerId="LiveId" clId="{D82D6D83-E539-4045-80EC-C7D45741839B}" dt="2025-03-10T09:50:48.799" v="12558" actId="1076"/>
          <ac:picMkLst>
            <pc:docMk/>
            <pc:sldMk cId="4146856342" sldId="396"/>
            <ac:picMk id="8" creationId="{CD73AF0D-144F-1C1A-BD6A-5A7A8669E6DA}"/>
          </ac:picMkLst>
        </pc:picChg>
        <pc:picChg chg="add mod">
          <ac:chgData name="jarne dirken" userId="5600d8128afc4355" providerId="LiveId" clId="{D82D6D83-E539-4045-80EC-C7D45741839B}" dt="2025-03-10T09:51:01.006" v="12560" actId="1076"/>
          <ac:picMkLst>
            <pc:docMk/>
            <pc:sldMk cId="4146856342" sldId="396"/>
            <ac:picMk id="10" creationId="{77DE9A65-897B-0E47-775F-577AC3A0F3E7}"/>
          </ac:picMkLst>
        </pc:picChg>
      </pc:sldChg>
      <pc:sldChg chg="addSp modSp new mod">
        <pc:chgData name="jarne dirken" userId="5600d8128afc4355" providerId="LiveId" clId="{D82D6D83-E539-4045-80EC-C7D45741839B}" dt="2025-03-10T09:54:33.187" v="12566" actId="1076"/>
        <pc:sldMkLst>
          <pc:docMk/>
          <pc:sldMk cId="1641109678" sldId="397"/>
        </pc:sldMkLst>
        <pc:spChg chg="mod">
          <ac:chgData name="jarne dirken" userId="5600d8128afc4355" providerId="LiveId" clId="{D82D6D83-E539-4045-80EC-C7D45741839B}" dt="2025-03-10T09:49:00.608" v="12556"/>
          <ac:spMkLst>
            <pc:docMk/>
            <pc:sldMk cId="1641109678" sldId="397"/>
            <ac:spMk id="3" creationId="{B0967BAC-AE44-74E0-F414-1E8056A5F91B}"/>
          </ac:spMkLst>
        </pc:spChg>
        <pc:picChg chg="add mod">
          <ac:chgData name="jarne dirken" userId="5600d8128afc4355" providerId="LiveId" clId="{D82D6D83-E539-4045-80EC-C7D45741839B}" dt="2025-03-10T09:51:08.194" v="12562" actId="1076"/>
          <ac:picMkLst>
            <pc:docMk/>
            <pc:sldMk cId="1641109678" sldId="397"/>
            <ac:picMk id="8" creationId="{1F0CDB8F-1FF1-E7CB-6191-8DEAED1B649B}"/>
          </ac:picMkLst>
        </pc:picChg>
        <pc:picChg chg="add mod">
          <ac:chgData name="jarne dirken" userId="5600d8128afc4355" providerId="LiveId" clId="{D82D6D83-E539-4045-80EC-C7D45741839B}" dt="2025-03-10T09:54:23.758" v="12564" actId="1076"/>
          <ac:picMkLst>
            <pc:docMk/>
            <pc:sldMk cId="1641109678" sldId="397"/>
            <ac:picMk id="10" creationId="{0CF37ED2-3893-77DB-7403-014513E4BFD6}"/>
          </ac:picMkLst>
        </pc:picChg>
        <pc:picChg chg="add mod">
          <ac:chgData name="jarne dirken" userId="5600d8128afc4355" providerId="LiveId" clId="{D82D6D83-E539-4045-80EC-C7D45741839B}" dt="2025-03-10T09:54:33.187" v="12566" actId="1076"/>
          <ac:picMkLst>
            <pc:docMk/>
            <pc:sldMk cId="1641109678" sldId="397"/>
            <ac:picMk id="12" creationId="{BE9D9666-B6D0-28AD-72C8-80678438F93D}"/>
          </ac:picMkLst>
        </pc:picChg>
      </pc:sldChg>
      <pc:sldChg chg="addSp modSp new mod">
        <pc:chgData name="jarne dirken" userId="5600d8128afc4355" providerId="LiveId" clId="{D82D6D83-E539-4045-80EC-C7D45741839B}" dt="2025-03-10T10:24:09.323" v="12842" actId="1076"/>
        <pc:sldMkLst>
          <pc:docMk/>
          <pc:sldMk cId="3324358423" sldId="398"/>
        </pc:sldMkLst>
        <pc:spChg chg="mod">
          <ac:chgData name="jarne dirken" userId="5600d8128afc4355" providerId="LiveId" clId="{D82D6D83-E539-4045-80EC-C7D45741839B}" dt="2025-03-10T10:24:06.444" v="12840" actId="20577"/>
          <ac:spMkLst>
            <pc:docMk/>
            <pc:sldMk cId="3324358423" sldId="398"/>
            <ac:spMk id="3" creationId="{0C45CAE1-C8A2-999F-3A55-BB7CC5E1A1FC}"/>
          </ac:spMkLst>
        </pc:spChg>
        <pc:picChg chg="add mod">
          <ac:chgData name="jarne dirken" userId="5600d8128afc4355" providerId="LiveId" clId="{D82D6D83-E539-4045-80EC-C7D45741839B}" dt="2025-03-10T10:24:09.323" v="12842" actId="1076"/>
          <ac:picMkLst>
            <pc:docMk/>
            <pc:sldMk cId="3324358423" sldId="398"/>
            <ac:picMk id="8" creationId="{C970B028-A883-0538-C2E1-AB7F25C5F347}"/>
          </ac:picMkLst>
        </pc:picChg>
      </pc:sldChg>
      <pc:sldChg chg="addSp delSp modSp add mod">
        <pc:chgData name="jarne dirken" userId="5600d8128afc4355" providerId="LiveId" clId="{D82D6D83-E539-4045-80EC-C7D45741839B}" dt="2025-03-10T10:26:26.958" v="12859" actId="1076"/>
        <pc:sldMkLst>
          <pc:docMk/>
          <pc:sldMk cId="1971212699" sldId="399"/>
        </pc:sldMkLst>
        <pc:picChg chg="del">
          <ac:chgData name="jarne dirken" userId="5600d8128afc4355" providerId="LiveId" clId="{D82D6D83-E539-4045-80EC-C7D45741839B}" dt="2025-03-10T10:24:32.159" v="12847" actId="478"/>
          <ac:picMkLst>
            <pc:docMk/>
            <pc:sldMk cId="1971212699" sldId="399"/>
            <ac:picMk id="8" creationId="{CD73AF0D-144F-1C1A-BD6A-5A7A8669E6DA}"/>
          </ac:picMkLst>
        </pc:picChg>
        <pc:picChg chg="add mod">
          <ac:chgData name="jarne dirken" userId="5600d8128afc4355" providerId="LiveId" clId="{D82D6D83-E539-4045-80EC-C7D45741839B}" dt="2025-03-10T10:24:27.961" v="12846" actId="1076"/>
          <ac:picMkLst>
            <pc:docMk/>
            <pc:sldMk cId="1971212699" sldId="399"/>
            <ac:picMk id="9" creationId="{00AD8929-81BC-DD66-5479-985BDD8EE9B8}"/>
          </ac:picMkLst>
        </pc:picChg>
        <pc:picChg chg="del">
          <ac:chgData name="jarne dirken" userId="5600d8128afc4355" providerId="LiveId" clId="{D82D6D83-E539-4045-80EC-C7D45741839B}" dt="2025-03-10T10:24:26.261" v="12844" actId="478"/>
          <ac:picMkLst>
            <pc:docMk/>
            <pc:sldMk cId="1971212699" sldId="399"/>
            <ac:picMk id="10" creationId="{77DE9A65-897B-0E47-775F-577AC3A0F3E7}"/>
          </ac:picMkLst>
        </pc:picChg>
        <pc:picChg chg="add del mod">
          <ac:chgData name="jarne dirken" userId="5600d8128afc4355" providerId="LiveId" clId="{D82D6D83-E539-4045-80EC-C7D45741839B}" dt="2025-03-10T10:26:25.494" v="12857" actId="478"/>
          <ac:picMkLst>
            <pc:docMk/>
            <pc:sldMk cId="1971212699" sldId="399"/>
            <ac:picMk id="12" creationId="{C569BEF2-ED88-2AB6-3ABF-416AE2D2CF6F}"/>
          </ac:picMkLst>
        </pc:picChg>
        <pc:picChg chg="add mod">
          <ac:chgData name="jarne dirken" userId="5600d8128afc4355" providerId="LiveId" clId="{D82D6D83-E539-4045-80EC-C7D45741839B}" dt="2025-03-10T10:26:26.958" v="12859" actId="1076"/>
          <ac:picMkLst>
            <pc:docMk/>
            <pc:sldMk cId="1971212699" sldId="399"/>
            <ac:picMk id="14" creationId="{D22B2F33-68E4-08BB-57C1-79D3785C5E51}"/>
          </ac:picMkLst>
        </pc:picChg>
      </pc:sldChg>
      <pc:sldChg chg="addSp delSp modSp add mod">
        <pc:chgData name="jarne dirken" userId="5600d8128afc4355" providerId="LiveId" clId="{D82D6D83-E539-4045-80EC-C7D45741839B}" dt="2025-03-10T10:28:06.244" v="12866" actId="1076"/>
        <pc:sldMkLst>
          <pc:docMk/>
          <pc:sldMk cId="1157224072" sldId="400"/>
        </pc:sldMkLst>
        <pc:picChg chg="del">
          <ac:chgData name="jarne dirken" userId="5600d8128afc4355" providerId="LiveId" clId="{D82D6D83-E539-4045-80EC-C7D45741839B}" dt="2025-03-10T10:25:35.198" v="12850" actId="478"/>
          <ac:picMkLst>
            <pc:docMk/>
            <pc:sldMk cId="1157224072" sldId="400"/>
            <ac:picMk id="8" creationId="{1F0CDB8F-1FF1-E7CB-6191-8DEAED1B649B}"/>
          </ac:picMkLst>
        </pc:picChg>
        <pc:picChg chg="add del mod">
          <ac:chgData name="jarne dirken" userId="5600d8128afc4355" providerId="LiveId" clId="{D82D6D83-E539-4045-80EC-C7D45741839B}" dt="2025-03-10T10:26:09.686" v="12854" actId="478"/>
          <ac:picMkLst>
            <pc:docMk/>
            <pc:sldMk cId="1157224072" sldId="400"/>
            <ac:picMk id="9" creationId="{C3BDC6B5-7AA1-55AB-CE79-BEA82180ED38}"/>
          </ac:picMkLst>
        </pc:picChg>
        <pc:picChg chg="del">
          <ac:chgData name="jarne dirken" userId="5600d8128afc4355" providerId="LiveId" clId="{D82D6D83-E539-4045-80EC-C7D45741839B}" dt="2025-03-10T10:25:37.627" v="12853" actId="478"/>
          <ac:picMkLst>
            <pc:docMk/>
            <pc:sldMk cId="1157224072" sldId="400"/>
            <ac:picMk id="10" creationId="{0CF37ED2-3893-77DB-7403-014513E4BFD6}"/>
          </ac:picMkLst>
        </pc:picChg>
        <pc:picChg chg="del">
          <ac:chgData name="jarne dirken" userId="5600d8128afc4355" providerId="LiveId" clId="{D82D6D83-E539-4045-80EC-C7D45741839B}" dt="2025-03-10T10:26:29.413" v="12860" actId="478"/>
          <ac:picMkLst>
            <pc:docMk/>
            <pc:sldMk cId="1157224072" sldId="400"/>
            <ac:picMk id="12" creationId="{BE9D9666-B6D0-28AD-72C8-80678438F93D}"/>
          </ac:picMkLst>
        </pc:picChg>
        <pc:picChg chg="add mod">
          <ac:chgData name="jarne dirken" userId="5600d8128afc4355" providerId="LiveId" clId="{D82D6D83-E539-4045-80EC-C7D45741839B}" dt="2025-03-10T10:27:03.580" v="12864" actId="1076"/>
          <ac:picMkLst>
            <pc:docMk/>
            <pc:sldMk cId="1157224072" sldId="400"/>
            <ac:picMk id="13" creationId="{679CE333-4645-9270-862F-28972BE2A9F2}"/>
          </ac:picMkLst>
        </pc:picChg>
        <pc:picChg chg="add mod">
          <ac:chgData name="jarne dirken" userId="5600d8128afc4355" providerId="LiveId" clId="{D82D6D83-E539-4045-80EC-C7D45741839B}" dt="2025-03-10T10:27:02.478" v="12863" actId="1076"/>
          <ac:picMkLst>
            <pc:docMk/>
            <pc:sldMk cId="1157224072" sldId="400"/>
            <ac:picMk id="15" creationId="{34AAB296-5DD5-B48B-5367-97D8EDA5CA35}"/>
          </ac:picMkLst>
        </pc:picChg>
        <pc:picChg chg="add mod">
          <ac:chgData name="jarne dirken" userId="5600d8128afc4355" providerId="LiveId" clId="{D82D6D83-E539-4045-80EC-C7D45741839B}" dt="2025-03-10T10:28:06.244" v="12866" actId="1076"/>
          <ac:picMkLst>
            <pc:docMk/>
            <pc:sldMk cId="1157224072" sldId="400"/>
            <ac:picMk id="17" creationId="{8AE46514-07A6-E7CC-BCB5-9D25F3896836}"/>
          </ac:picMkLst>
        </pc:picChg>
      </pc:sldChg>
      <pc:sldChg chg="modSp mod modNotesTx">
        <pc:chgData name="jarne dirken" userId="5600d8128afc4355" providerId="LiveId" clId="{D82D6D83-E539-4045-80EC-C7D45741839B}" dt="2025-03-11T19:41:11.532" v="13023"/>
        <pc:sldMkLst>
          <pc:docMk/>
          <pc:sldMk cId="4133559785" sldId="413"/>
        </pc:sldMkLst>
        <pc:picChg chg="mod">
          <ac:chgData name="jarne dirken" userId="5600d8128afc4355" providerId="LiveId" clId="{D82D6D83-E539-4045-80EC-C7D45741839B}" dt="2025-03-11T19:41:10.293" v="13022" actId="1076"/>
          <ac:picMkLst>
            <pc:docMk/>
            <pc:sldMk cId="4133559785" sldId="413"/>
            <ac:picMk id="8" creationId="{F13B7720-E633-3C16-25D2-930D231D1DFF}"/>
          </ac:picMkLst>
        </pc:picChg>
      </pc:sldChg>
      <pc:sldChg chg="addSp modSp mod">
        <pc:chgData name="jarne dirken" userId="5600d8128afc4355" providerId="LiveId" clId="{D82D6D83-E539-4045-80EC-C7D45741839B}" dt="2025-03-11T19:40:59.574" v="13021" actId="1076"/>
        <pc:sldMkLst>
          <pc:docMk/>
          <pc:sldMk cId="3419725034" sldId="414"/>
        </pc:sldMkLst>
        <pc:spChg chg="mod">
          <ac:chgData name="jarne dirken" userId="5600d8128afc4355" providerId="LiveId" clId="{D82D6D83-E539-4045-80EC-C7D45741839B}" dt="2025-03-11T19:40:46.216" v="13009" actId="20577"/>
          <ac:spMkLst>
            <pc:docMk/>
            <pc:sldMk cId="3419725034" sldId="414"/>
            <ac:spMk id="2" creationId="{9A7B0195-79EF-7CA6-B60B-B3D603BA9A9C}"/>
          </ac:spMkLst>
        </pc:spChg>
        <pc:spChg chg="add mod">
          <ac:chgData name="jarne dirken" userId="5600d8128afc4355" providerId="LiveId" clId="{D82D6D83-E539-4045-80EC-C7D45741839B}" dt="2025-03-11T19:40:55.751" v="13019" actId="1076"/>
          <ac:spMkLst>
            <pc:docMk/>
            <pc:sldMk cId="3419725034" sldId="414"/>
            <ac:spMk id="7" creationId="{56CA1F84-6B02-8A94-D39F-F4BDDEF3E7A5}"/>
          </ac:spMkLst>
        </pc:spChg>
        <pc:spChg chg="add mod">
          <ac:chgData name="jarne dirken" userId="5600d8128afc4355" providerId="LiveId" clId="{D82D6D83-E539-4045-80EC-C7D45741839B}" dt="2025-03-11T19:40:59.574" v="13021" actId="1076"/>
          <ac:spMkLst>
            <pc:docMk/>
            <pc:sldMk cId="3419725034" sldId="414"/>
            <ac:spMk id="8" creationId="{DDFB8E8F-124D-8D24-7705-79C5608D0474}"/>
          </ac:spMkLst>
        </pc:spChg>
      </pc:sldChg>
      <pc:sldChg chg="modSp new mod">
        <pc:chgData name="jarne dirken" userId="5600d8128afc4355" providerId="LiveId" clId="{D82D6D83-E539-4045-80EC-C7D45741839B}" dt="2025-03-11T19:42:43.754" v="13047" actId="20577"/>
        <pc:sldMkLst>
          <pc:docMk/>
          <pc:sldMk cId="1169625086" sldId="418"/>
        </pc:sldMkLst>
        <pc:spChg chg="mod">
          <ac:chgData name="jarne dirken" userId="5600d8128afc4355" providerId="LiveId" clId="{D82D6D83-E539-4045-80EC-C7D45741839B}" dt="2025-03-11T19:42:43.754" v="13047" actId="20577"/>
          <ac:spMkLst>
            <pc:docMk/>
            <pc:sldMk cId="1169625086" sldId="418"/>
            <ac:spMk id="3" creationId="{892C474A-3058-9AD8-3A58-AFD959EB64E4}"/>
          </ac:spMkLst>
        </pc:spChg>
      </pc:sldChg>
      <pc:sldMasterChg chg="modSp mod modSldLayout">
        <pc:chgData name="jarne dirken" userId="5600d8128afc4355" providerId="LiveId" clId="{D82D6D83-E539-4045-80EC-C7D45741839B}" dt="2025-03-01T15:19:39.589" v="3126" actId="20577"/>
        <pc:sldMasterMkLst>
          <pc:docMk/>
          <pc:sldMasterMk cId="2086536947" sldId="2147483672"/>
        </pc:sldMasterMkLst>
        <pc:spChg chg="mod">
          <ac:chgData name="jarne dirken" userId="5600d8128afc4355" providerId="LiveId" clId="{D82D6D83-E539-4045-80EC-C7D45741839B}" dt="2025-03-01T15:19:39.589" v="3126" actId="20577"/>
          <ac:spMkLst>
            <pc:docMk/>
            <pc:sldMasterMk cId="2086536947" sldId="2147483672"/>
            <ac:spMk id="18" creationId="{4537F686-B2A2-3441-9654-4884266A7DC7}"/>
          </ac:spMkLst>
        </pc:spChg>
        <pc:sldLayoutChg chg="modSp mod">
          <pc:chgData name="jarne dirken" userId="5600d8128afc4355" providerId="LiveId" clId="{D82D6D83-E539-4045-80EC-C7D45741839B}" dt="2025-03-01T15:18:47.979" v="3090" actId="20577"/>
          <pc:sldLayoutMkLst>
            <pc:docMk/>
            <pc:sldMasterMk cId="2086536947" sldId="2147483672"/>
            <pc:sldLayoutMk cId="2299904937" sldId="2147483673"/>
          </pc:sldLayoutMkLst>
          <pc:spChg chg="mod">
            <ac:chgData name="jarne dirken" userId="5600d8128afc4355" providerId="LiveId" clId="{D82D6D83-E539-4045-80EC-C7D45741839B}" dt="2025-03-01T15:18:47.979" v="3090" actId="20577"/>
            <ac:spMkLst>
              <pc:docMk/>
              <pc:sldMasterMk cId="2086536947" sldId="2147483672"/>
              <pc:sldLayoutMk cId="2299904937" sldId="2147483673"/>
              <ac:spMk id="3" creationId="{59272CA4-4E1B-474C-B25F-02F907A5EB6D}"/>
            </ac:spMkLst>
          </pc:spChg>
        </pc:sldLayoutChg>
        <pc:sldLayoutChg chg="modSp mod">
          <pc:chgData name="jarne dirken" userId="5600d8128afc4355" providerId="LiveId" clId="{D82D6D83-E539-4045-80EC-C7D45741839B}" dt="2025-03-01T15:18:37.582" v="3086" actId="20577"/>
          <pc:sldLayoutMkLst>
            <pc:docMk/>
            <pc:sldMasterMk cId="2086536947" sldId="2147483672"/>
            <pc:sldLayoutMk cId="3368994449" sldId="2147483674"/>
          </pc:sldLayoutMkLst>
          <pc:spChg chg="mod">
            <ac:chgData name="jarne dirken" userId="5600d8128afc4355" providerId="LiveId" clId="{D82D6D83-E539-4045-80EC-C7D45741839B}" dt="2025-03-01T15:18:37.582" v="3086" actId="20577"/>
            <ac:spMkLst>
              <pc:docMk/>
              <pc:sldMasterMk cId="2086536947" sldId="2147483672"/>
              <pc:sldLayoutMk cId="3368994449" sldId="2147483674"/>
              <ac:spMk id="3" creationId="{B6E92A31-5AD7-6842-AF32-1B22761F9FC4}"/>
            </ac:spMkLst>
          </pc:spChg>
        </pc:sldLayoutChg>
        <pc:sldLayoutChg chg="modSp mod">
          <pc:chgData name="jarne dirken" userId="5600d8128afc4355" providerId="LiveId" clId="{D82D6D83-E539-4045-80EC-C7D45741839B}" dt="2025-03-01T15:18:42.154" v="3088" actId="20577"/>
          <pc:sldLayoutMkLst>
            <pc:docMk/>
            <pc:sldMasterMk cId="2086536947" sldId="2147483672"/>
            <pc:sldLayoutMk cId="3055971062" sldId="2147483675"/>
          </pc:sldLayoutMkLst>
          <pc:spChg chg="mod">
            <ac:chgData name="jarne dirken" userId="5600d8128afc4355" providerId="LiveId" clId="{D82D6D83-E539-4045-80EC-C7D45741839B}" dt="2025-03-01T15:18:42.154" v="3088" actId="20577"/>
            <ac:spMkLst>
              <pc:docMk/>
              <pc:sldMasterMk cId="2086536947" sldId="2147483672"/>
              <pc:sldLayoutMk cId="3055971062" sldId="2147483675"/>
              <ac:spMk id="3" creationId="{6D40C055-A55A-914C-8ADE-61A8D18DEAE3}"/>
            </ac:spMkLst>
          </pc:spChg>
        </pc:sldLayoutChg>
        <pc:sldLayoutChg chg="modSp mod">
          <pc:chgData name="jarne dirken" userId="5600d8128afc4355" providerId="LiveId" clId="{D82D6D83-E539-4045-80EC-C7D45741839B}" dt="2025-03-01T15:18:50.486" v="3092" actId="20577"/>
          <pc:sldLayoutMkLst>
            <pc:docMk/>
            <pc:sldMasterMk cId="2086536947" sldId="2147483672"/>
            <pc:sldLayoutMk cId="2320868407" sldId="2147483678"/>
          </pc:sldLayoutMkLst>
          <pc:spChg chg="mod">
            <ac:chgData name="jarne dirken" userId="5600d8128afc4355" providerId="LiveId" clId="{D82D6D83-E539-4045-80EC-C7D45741839B}" dt="2025-03-01T15:18:50.486" v="3092" actId="20577"/>
            <ac:spMkLst>
              <pc:docMk/>
              <pc:sldMasterMk cId="2086536947" sldId="2147483672"/>
              <pc:sldLayoutMk cId="2320868407" sldId="2147483678"/>
              <ac:spMk id="3" creationId="{6E61B58E-A016-DE40-BF45-D111F9EAF05C}"/>
            </ac:spMkLst>
          </pc:spChg>
        </pc:sldLayoutChg>
        <pc:sldLayoutChg chg="modSp mod">
          <pc:chgData name="jarne dirken" userId="5600d8128afc4355" providerId="LiveId" clId="{D82D6D83-E539-4045-80EC-C7D45741839B}" dt="2025-03-01T15:19:03.498" v="3102" actId="20577"/>
          <pc:sldLayoutMkLst>
            <pc:docMk/>
            <pc:sldMasterMk cId="2086536947" sldId="2147483672"/>
            <pc:sldLayoutMk cId="1670864926" sldId="2147483680"/>
          </pc:sldLayoutMkLst>
          <pc:spChg chg="mod">
            <ac:chgData name="jarne dirken" userId="5600d8128afc4355" providerId="LiveId" clId="{D82D6D83-E539-4045-80EC-C7D45741839B}" dt="2025-03-01T15:19:03.498" v="3102" actId="20577"/>
            <ac:spMkLst>
              <pc:docMk/>
              <pc:sldMasterMk cId="2086536947" sldId="2147483672"/>
              <pc:sldLayoutMk cId="1670864926" sldId="2147483680"/>
              <ac:spMk id="6" creationId="{0BB2ED8C-AEE6-D344-9E8C-CCD29E0CBDEA}"/>
            </ac:spMkLst>
          </pc:spChg>
        </pc:sldLayoutChg>
        <pc:sldLayoutChg chg="modSp mod">
          <pc:chgData name="jarne dirken" userId="5600d8128afc4355" providerId="LiveId" clId="{D82D6D83-E539-4045-80EC-C7D45741839B}" dt="2025-03-01T15:19:20.874" v="3116" actId="20577"/>
          <pc:sldLayoutMkLst>
            <pc:docMk/>
            <pc:sldMasterMk cId="2086536947" sldId="2147483672"/>
            <pc:sldLayoutMk cId="3268197115" sldId="2147483682"/>
          </pc:sldLayoutMkLst>
          <pc:spChg chg="mod">
            <ac:chgData name="jarne dirken" userId="5600d8128afc4355" providerId="LiveId" clId="{D82D6D83-E539-4045-80EC-C7D45741839B}" dt="2025-03-01T15:19:20.874" v="3116" actId="20577"/>
            <ac:spMkLst>
              <pc:docMk/>
              <pc:sldMasterMk cId="2086536947" sldId="2147483672"/>
              <pc:sldLayoutMk cId="3268197115" sldId="2147483682"/>
              <ac:spMk id="4" creationId="{6ECBB261-FABE-1C4D-BF3D-3EDC1675ED30}"/>
            </ac:spMkLst>
          </pc:spChg>
        </pc:sldLayoutChg>
        <pc:sldLayoutChg chg="modSp mod">
          <pc:chgData name="jarne dirken" userId="5600d8128afc4355" providerId="LiveId" clId="{D82D6D83-E539-4045-80EC-C7D45741839B}" dt="2025-03-01T15:19:28.779" v="3122" actId="20577"/>
          <pc:sldLayoutMkLst>
            <pc:docMk/>
            <pc:sldMasterMk cId="2086536947" sldId="2147483672"/>
            <pc:sldLayoutMk cId="2141167457" sldId="2147483683"/>
          </pc:sldLayoutMkLst>
          <pc:spChg chg="mod">
            <ac:chgData name="jarne dirken" userId="5600d8128afc4355" providerId="LiveId" clId="{D82D6D83-E539-4045-80EC-C7D45741839B}" dt="2025-03-01T15:19:28.779" v="3122" actId="20577"/>
            <ac:spMkLst>
              <pc:docMk/>
              <pc:sldMasterMk cId="2086536947" sldId="2147483672"/>
              <pc:sldLayoutMk cId="2141167457" sldId="2147483683"/>
              <ac:spMk id="4" creationId="{37400730-B936-0543-9369-59CF197B236F}"/>
            </ac:spMkLst>
          </pc:spChg>
        </pc:sldLayoutChg>
        <pc:sldLayoutChg chg="modSp mod">
          <pc:chgData name="jarne dirken" userId="5600d8128afc4355" providerId="LiveId" clId="{D82D6D83-E539-4045-80EC-C7D45741839B}" dt="2025-03-01T15:18:53.034" v="3094" actId="20577"/>
          <pc:sldLayoutMkLst>
            <pc:docMk/>
            <pc:sldMasterMk cId="2086536947" sldId="2147483672"/>
            <pc:sldLayoutMk cId="4201825525" sldId="2147483687"/>
          </pc:sldLayoutMkLst>
          <pc:spChg chg="mod">
            <ac:chgData name="jarne dirken" userId="5600d8128afc4355" providerId="LiveId" clId="{D82D6D83-E539-4045-80EC-C7D45741839B}" dt="2025-03-01T15:18:53.034" v="3094" actId="20577"/>
            <ac:spMkLst>
              <pc:docMk/>
              <pc:sldMasterMk cId="2086536947" sldId="2147483672"/>
              <pc:sldLayoutMk cId="4201825525" sldId="2147483687"/>
              <ac:spMk id="3" creationId="{AE367EAF-FE4C-904C-83ED-776EB8E544CB}"/>
            </ac:spMkLst>
          </pc:spChg>
        </pc:sldLayoutChg>
        <pc:sldLayoutChg chg="modSp mod">
          <pc:chgData name="jarne dirken" userId="5600d8128afc4355" providerId="LiveId" clId="{D82D6D83-E539-4045-80EC-C7D45741839B}" dt="2025-03-01T15:18:59.938" v="3100" actId="20577"/>
          <pc:sldLayoutMkLst>
            <pc:docMk/>
            <pc:sldMasterMk cId="2086536947" sldId="2147483672"/>
            <pc:sldLayoutMk cId="2795207304" sldId="2147483688"/>
          </pc:sldLayoutMkLst>
          <pc:spChg chg="mod">
            <ac:chgData name="jarne dirken" userId="5600d8128afc4355" providerId="LiveId" clId="{D82D6D83-E539-4045-80EC-C7D45741839B}" dt="2025-03-01T15:18:59.938" v="3100" actId="20577"/>
            <ac:spMkLst>
              <pc:docMk/>
              <pc:sldMasterMk cId="2086536947" sldId="2147483672"/>
              <pc:sldLayoutMk cId="2795207304" sldId="2147483688"/>
              <ac:spMk id="3" creationId="{8158FEA5-4DC9-BA45-ACC2-58F37E3AACEA}"/>
            </ac:spMkLst>
          </pc:spChg>
        </pc:sldLayoutChg>
        <pc:sldLayoutChg chg="modSp mod">
          <pc:chgData name="jarne dirken" userId="5600d8128afc4355" providerId="LiveId" clId="{D82D6D83-E539-4045-80EC-C7D45741839B}" dt="2025-03-01T15:19:06.546" v="3104" actId="20577"/>
          <pc:sldLayoutMkLst>
            <pc:docMk/>
            <pc:sldMasterMk cId="2086536947" sldId="2147483672"/>
            <pc:sldLayoutMk cId="591253971" sldId="2147483690"/>
          </pc:sldLayoutMkLst>
          <pc:spChg chg="mod">
            <ac:chgData name="jarne dirken" userId="5600d8128afc4355" providerId="LiveId" clId="{D82D6D83-E539-4045-80EC-C7D45741839B}" dt="2025-03-01T15:19:06.546" v="3104" actId="20577"/>
            <ac:spMkLst>
              <pc:docMk/>
              <pc:sldMasterMk cId="2086536947" sldId="2147483672"/>
              <pc:sldLayoutMk cId="591253971" sldId="2147483690"/>
              <ac:spMk id="5" creationId="{C0814E8F-F8B6-EC4A-8AF7-E5296402FF55}"/>
            </ac:spMkLst>
          </pc:spChg>
        </pc:sldLayoutChg>
        <pc:sldLayoutChg chg="modSp mod">
          <pc:chgData name="jarne dirken" userId="5600d8128afc4355" providerId="LiveId" clId="{D82D6D83-E539-4045-80EC-C7D45741839B}" dt="2025-03-01T15:18:55.341" v="3096" actId="20577"/>
          <pc:sldLayoutMkLst>
            <pc:docMk/>
            <pc:sldMasterMk cId="2086536947" sldId="2147483672"/>
            <pc:sldLayoutMk cId="1084284669" sldId="2147483692"/>
          </pc:sldLayoutMkLst>
          <pc:spChg chg="mod">
            <ac:chgData name="jarne dirken" userId="5600d8128afc4355" providerId="LiveId" clId="{D82D6D83-E539-4045-80EC-C7D45741839B}" dt="2025-03-01T15:18:55.341" v="3096" actId="20577"/>
            <ac:spMkLst>
              <pc:docMk/>
              <pc:sldMasterMk cId="2086536947" sldId="2147483672"/>
              <pc:sldLayoutMk cId="1084284669" sldId="2147483692"/>
              <ac:spMk id="5" creationId="{514FF71E-D941-2841-A4B0-230759B9AA27}"/>
            </ac:spMkLst>
          </pc:spChg>
        </pc:sldLayoutChg>
        <pc:sldLayoutChg chg="modSp mod">
          <pc:chgData name="jarne dirken" userId="5600d8128afc4355" providerId="LiveId" clId="{D82D6D83-E539-4045-80EC-C7D45741839B}" dt="2025-03-01T15:19:09.113" v="3106" actId="20577"/>
          <pc:sldLayoutMkLst>
            <pc:docMk/>
            <pc:sldMasterMk cId="2086536947" sldId="2147483672"/>
            <pc:sldLayoutMk cId="346618803" sldId="2147483694"/>
          </pc:sldLayoutMkLst>
          <pc:spChg chg="mod">
            <ac:chgData name="jarne dirken" userId="5600d8128afc4355" providerId="LiveId" clId="{D82D6D83-E539-4045-80EC-C7D45741839B}" dt="2025-03-01T15:19:09.113" v="3106" actId="20577"/>
            <ac:spMkLst>
              <pc:docMk/>
              <pc:sldMasterMk cId="2086536947" sldId="2147483672"/>
              <pc:sldLayoutMk cId="346618803" sldId="2147483694"/>
              <ac:spMk id="5" creationId="{64B4EF0E-FE7E-1C4A-BEE0-E821FA8FB3AD}"/>
            </ac:spMkLst>
          </pc:spChg>
        </pc:sldLayoutChg>
        <pc:sldLayoutChg chg="modSp mod">
          <pc:chgData name="jarne dirken" userId="5600d8128afc4355" providerId="LiveId" clId="{D82D6D83-E539-4045-80EC-C7D45741839B}" dt="2025-03-01T15:19:11.377" v="3108" actId="20577"/>
          <pc:sldLayoutMkLst>
            <pc:docMk/>
            <pc:sldMasterMk cId="2086536947" sldId="2147483672"/>
            <pc:sldLayoutMk cId="2711570697" sldId="2147483695"/>
          </pc:sldLayoutMkLst>
          <pc:spChg chg="mod">
            <ac:chgData name="jarne dirken" userId="5600d8128afc4355" providerId="LiveId" clId="{D82D6D83-E539-4045-80EC-C7D45741839B}" dt="2025-03-01T15:19:11.377" v="3108" actId="20577"/>
            <ac:spMkLst>
              <pc:docMk/>
              <pc:sldMasterMk cId="2086536947" sldId="2147483672"/>
              <pc:sldLayoutMk cId="2711570697" sldId="2147483695"/>
              <ac:spMk id="5" creationId="{9F13FDCB-9E8B-A640-A91C-AD38BB6639DF}"/>
            </ac:spMkLst>
          </pc:spChg>
        </pc:sldLayoutChg>
        <pc:sldLayoutChg chg="modSp mod">
          <pc:chgData name="jarne dirken" userId="5600d8128afc4355" providerId="LiveId" clId="{D82D6D83-E539-4045-80EC-C7D45741839B}" dt="2025-03-01T15:19:13.657" v="3110" actId="20577"/>
          <pc:sldLayoutMkLst>
            <pc:docMk/>
            <pc:sldMasterMk cId="2086536947" sldId="2147483672"/>
            <pc:sldLayoutMk cId="2601454307" sldId="2147483696"/>
          </pc:sldLayoutMkLst>
          <pc:spChg chg="mod">
            <ac:chgData name="jarne dirken" userId="5600d8128afc4355" providerId="LiveId" clId="{D82D6D83-E539-4045-80EC-C7D45741839B}" dt="2025-03-01T15:19:13.657" v="3110" actId="20577"/>
            <ac:spMkLst>
              <pc:docMk/>
              <pc:sldMasterMk cId="2086536947" sldId="2147483672"/>
              <pc:sldLayoutMk cId="2601454307" sldId="2147483696"/>
              <ac:spMk id="5" creationId="{D83E15A6-C8AC-3F4F-BF9E-031FBC39700B}"/>
            </ac:spMkLst>
          </pc:spChg>
        </pc:sldLayoutChg>
        <pc:sldLayoutChg chg="modSp mod">
          <pc:chgData name="jarne dirken" userId="5600d8128afc4355" providerId="LiveId" clId="{D82D6D83-E539-4045-80EC-C7D45741839B}" dt="2025-03-01T15:19:15.826" v="3112" actId="20577"/>
          <pc:sldLayoutMkLst>
            <pc:docMk/>
            <pc:sldMasterMk cId="2086536947" sldId="2147483672"/>
            <pc:sldLayoutMk cId="711818131" sldId="2147483697"/>
          </pc:sldLayoutMkLst>
          <pc:spChg chg="mod">
            <ac:chgData name="jarne dirken" userId="5600d8128afc4355" providerId="LiveId" clId="{D82D6D83-E539-4045-80EC-C7D45741839B}" dt="2025-03-01T15:19:15.826" v="3112" actId="20577"/>
            <ac:spMkLst>
              <pc:docMk/>
              <pc:sldMasterMk cId="2086536947" sldId="2147483672"/>
              <pc:sldLayoutMk cId="711818131" sldId="2147483697"/>
              <ac:spMk id="5" creationId="{D4986011-0CC3-FA4E-B770-B446BFBD22AA}"/>
            </ac:spMkLst>
          </pc:spChg>
        </pc:sldLayoutChg>
        <pc:sldLayoutChg chg="modSp mod">
          <pc:chgData name="jarne dirken" userId="5600d8128afc4355" providerId="LiveId" clId="{D82D6D83-E539-4045-80EC-C7D45741839B}" dt="2025-03-01T15:19:18.282" v="3114" actId="20577"/>
          <pc:sldLayoutMkLst>
            <pc:docMk/>
            <pc:sldMasterMk cId="2086536947" sldId="2147483672"/>
            <pc:sldLayoutMk cId="2733155504" sldId="2147483698"/>
          </pc:sldLayoutMkLst>
          <pc:spChg chg="mod">
            <ac:chgData name="jarne dirken" userId="5600d8128afc4355" providerId="LiveId" clId="{D82D6D83-E539-4045-80EC-C7D45741839B}" dt="2025-03-01T15:19:18.282" v="3114" actId="20577"/>
            <ac:spMkLst>
              <pc:docMk/>
              <pc:sldMasterMk cId="2086536947" sldId="2147483672"/>
              <pc:sldLayoutMk cId="2733155504" sldId="2147483698"/>
              <ac:spMk id="5" creationId="{BD6F785A-96E0-BA45-96B6-2E167E5F4A7B}"/>
            </ac:spMkLst>
          </pc:spChg>
        </pc:sldLayoutChg>
        <pc:sldLayoutChg chg="modSp mod">
          <pc:chgData name="jarne dirken" userId="5600d8128afc4355" providerId="LiveId" clId="{D82D6D83-E539-4045-80EC-C7D45741839B}" dt="2025-03-01T15:18:57.986" v="3098" actId="20577"/>
          <pc:sldLayoutMkLst>
            <pc:docMk/>
            <pc:sldMasterMk cId="2086536947" sldId="2147483672"/>
            <pc:sldLayoutMk cId="4217311364" sldId="2147483699"/>
          </pc:sldLayoutMkLst>
          <pc:spChg chg="mod">
            <ac:chgData name="jarne dirken" userId="5600d8128afc4355" providerId="LiveId" clId="{D82D6D83-E539-4045-80EC-C7D45741839B}" dt="2025-03-01T15:18:57.986" v="3098" actId="20577"/>
            <ac:spMkLst>
              <pc:docMk/>
              <pc:sldMasterMk cId="2086536947" sldId="2147483672"/>
              <pc:sldLayoutMk cId="4217311364" sldId="2147483699"/>
              <ac:spMk id="5" creationId="{DB8ABA9B-98DE-EB46-9AA5-4C1AB3A10A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4.079" v="3118" actId="20577"/>
          <pc:sldLayoutMkLst>
            <pc:docMk/>
            <pc:sldMasterMk cId="2086536947" sldId="2147483672"/>
            <pc:sldLayoutMk cId="1958919914" sldId="2147483701"/>
          </pc:sldLayoutMkLst>
          <pc:spChg chg="mod">
            <ac:chgData name="jarne dirken" userId="5600d8128afc4355" providerId="LiveId" clId="{D82D6D83-E539-4045-80EC-C7D45741839B}" dt="2025-03-01T15:19:24.079" v="3118" actId="20577"/>
            <ac:spMkLst>
              <pc:docMk/>
              <pc:sldMasterMk cId="2086536947" sldId="2147483672"/>
              <pc:sldLayoutMk cId="1958919914" sldId="2147483701"/>
              <ac:spMk id="5" creationId="{43D3DC32-8C80-B142-892D-E3FD9F2A63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6.310" v="3120" actId="20577"/>
          <pc:sldLayoutMkLst>
            <pc:docMk/>
            <pc:sldMasterMk cId="2086536947" sldId="2147483672"/>
            <pc:sldLayoutMk cId="1311838537" sldId="2147483702"/>
          </pc:sldLayoutMkLst>
          <pc:spChg chg="mod">
            <ac:chgData name="jarne dirken" userId="5600d8128afc4355" providerId="LiveId" clId="{D82D6D83-E539-4045-80EC-C7D45741839B}" dt="2025-03-01T15:19:26.310" v="3120" actId="20577"/>
            <ac:spMkLst>
              <pc:docMk/>
              <pc:sldMasterMk cId="2086536947" sldId="2147483672"/>
              <pc:sldLayoutMk cId="1311838537" sldId="2147483702"/>
              <ac:spMk id="4" creationId="{83F3B3FF-5812-804A-B058-CEEA248868BB}"/>
            </ac:spMkLst>
          </pc:spChg>
        </pc:sldLayoutChg>
        <pc:sldLayoutChg chg="modSp mod">
          <pc:chgData name="jarne dirken" userId="5600d8128afc4355" providerId="LiveId" clId="{D82D6D83-E539-4045-80EC-C7D45741839B}" dt="2025-03-01T15:19:31.179" v="3124" actId="20577"/>
          <pc:sldLayoutMkLst>
            <pc:docMk/>
            <pc:sldMasterMk cId="2086536947" sldId="2147483672"/>
            <pc:sldLayoutMk cId="374641639" sldId="2147483703"/>
          </pc:sldLayoutMkLst>
          <pc:spChg chg="mod">
            <ac:chgData name="jarne dirken" userId="5600d8128afc4355" providerId="LiveId" clId="{D82D6D83-E539-4045-80EC-C7D45741839B}" dt="2025-03-01T15:19:31.179" v="3124" actId="20577"/>
            <ac:spMkLst>
              <pc:docMk/>
              <pc:sldMasterMk cId="2086536947" sldId="2147483672"/>
              <pc:sldLayoutMk cId="374641639" sldId="2147483703"/>
              <ac:spMk id="3" creationId="{A0FB6F2C-9C6B-FF49-A80B-F0CC0216C43D}"/>
            </ac:spMkLst>
          </pc:spChg>
        </pc:sldLayoutChg>
      </pc:sldMasterChg>
    </pc:docChg>
  </pc:docChgLst>
  <pc:docChgLst>
    <pc:chgData name="jarne dirken" userId="5600d8128afc4355" providerId="LiveId" clId="{DB239A32-AA9C-4CB5-A5F2-4BBB7465C895}"/>
    <pc:docChg chg="undo custSel addSld delSld modSld sldOrd">
      <pc:chgData name="jarne dirken" userId="5600d8128afc4355" providerId="LiveId" clId="{DB239A32-AA9C-4CB5-A5F2-4BBB7465C895}" dt="2025-03-14T10:57:37.511" v="4550" actId="207"/>
      <pc:docMkLst>
        <pc:docMk/>
      </pc:docMkLst>
      <pc:sldChg chg="addSp delSp modSp mod">
        <pc:chgData name="jarne dirken" userId="5600d8128afc4355" providerId="LiveId" clId="{DB239A32-AA9C-4CB5-A5F2-4BBB7465C895}" dt="2025-03-04T07:58:02.703" v="635" actId="20577"/>
        <pc:sldMkLst>
          <pc:docMk/>
          <pc:sldMk cId="725034231" sldId="258"/>
        </pc:sldMkLst>
        <pc:spChg chg="mod">
          <ac:chgData name="jarne dirken" userId="5600d8128afc4355" providerId="LiveId" clId="{DB239A32-AA9C-4CB5-A5F2-4BBB7465C895}" dt="2025-02-28T09:00:00.494" v="164" actId="1076"/>
          <ac:spMkLst>
            <pc:docMk/>
            <pc:sldMk cId="725034231" sldId="258"/>
            <ac:spMk id="2" creationId="{BB210288-4A5F-4F4F-B319-D67FB642E71F}"/>
          </ac:spMkLst>
        </pc:spChg>
        <pc:spChg chg="mod">
          <ac:chgData name="jarne dirken" userId="5600d8128afc4355" providerId="LiveId" clId="{DB239A32-AA9C-4CB5-A5F2-4BBB7465C895}" dt="2025-03-04T07:58:02.703" v="635" actId="20577"/>
          <ac:spMkLst>
            <pc:docMk/>
            <pc:sldMk cId="725034231" sldId="258"/>
            <ac:spMk id="3" creationId="{B5BF01D2-59E8-E044-8508-CEDB5C854720}"/>
          </ac:spMkLst>
        </pc:spChg>
        <pc:spChg chg="mod">
          <ac:chgData name="jarne dirken" userId="5600d8128afc4355" providerId="LiveId" clId="{DB239A32-AA9C-4CB5-A5F2-4BBB7465C895}" dt="2025-02-28T09:12:52.202" v="319" actId="20577"/>
          <ac:spMkLst>
            <pc:docMk/>
            <pc:sldMk cId="725034231" sldId="258"/>
            <ac:spMk id="5" creationId="{57A9C504-66A6-F045-AB58-EEE275C2E8C7}"/>
          </ac:spMkLst>
        </pc:spChg>
        <pc:spChg chg="add">
          <ac:chgData name="jarne dirken" userId="5600d8128afc4355" providerId="LiveId" clId="{DB239A32-AA9C-4CB5-A5F2-4BBB7465C895}" dt="2025-02-28T09:04:15.894" v="180"/>
          <ac:spMkLst>
            <pc:docMk/>
            <pc:sldMk cId="725034231" sldId="258"/>
            <ac:spMk id="7" creationId="{FBC53054-CFC1-1611-53D2-8DAFFC05E6CC}"/>
          </ac:spMkLst>
        </pc:spChg>
        <pc:spChg chg="add del mod">
          <ac:chgData name="jarne dirken" userId="5600d8128afc4355" providerId="LiveId" clId="{DB239A32-AA9C-4CB5-A5F2-4BBB7465C895}" dt="2025-02-28T09:04:52.816" v="190"/>
          <ac:spMkLst>
            <pc:docMk/>
            <pc:sldMk cId="725034231" sldId="258"/>
            <ac:spMk id="8" creationId="{A553AF2A-A326-A345-A9C2-52701646479E}"/>
          </ac:spMkLst>
        </pc:spChg>
        <pc:spChg chg="add del mod">
          <ac:chgData name="jarne dirken" userId="5600d8128afc4355" providerId="LiveId" clId="{DB239A32-AA9C-4CB5-A5F2-4BBB7465C895}" dt="2025-02-28T09:04:34.327" v="184" actId="478"/>
          <ac:spMkLst>
            <pc:docMk/>
            <pc:sldMk cId="725034231" sldId="258"/>
            <ac:spMk id="9" creationId="{9162E99F-3A0E-F6F3-2D77-50F2F9E1B215}"/>
          </ac:spMkLst>
        </pc:spChg>
        <pc:picChg chg="add mod">
          <ac:chgData name="jarne dirken" userId="5600d8128afc4355" providerId="LiveId" clId="{DB239A32-AA9C-4CB5-A5F2-4BBB7465C895}" dt="2025-02-28T08:59:16.315" v="160" actId="1076"/>
          <ac:picMkLst>
            <pc:docMk/>
            <pc:sldMk cId="725034231" sldId="258"/>
            <ac:picMk id="1026" creationId="{35A4DE04-6E74-98C4-B0B1-09DBB18BA624}"/>
          </ac:picMkLst>
        </pc:picChg>
        <pc:picChg chg="add mod">
          <ac:chgData name="jarne dirken" userId="5600d8128afc4355" providerId="LiveId" clId="{DB239A32-AA9C-4CB5-A5F2-4BBB7465C895}" dt="2025-02-28T08:59:55.045" v="163" actId="1076"/>
          <ac:picMkLst>
            <pc:docMk/>
            <pc:sldMk cId="725034231" sldId="258"/>
            <ac:picMk id="1028" creationId="{82F43385-10D9-9E75-D344-6D78DD36D1E3}"/>
          </ac:picMkLst>
        </pc:picChg>
        <pc:picChg chg="add mod">
          <ac:chgData name="jarne dirken" userId="5600d8128afc4355" providerId="LiveId" clId="{DB239A32-AA9C-4CB5-A5F2-4BBB7465C895}" dt="2025-02-28T09:03:07.839" v="171" actId="1036"/>
          <ac:picMkLst>
            <pc:docMk/>
            <pc:sldMk cId="725034231" sldId="258"/>
            <ac:picMk id="1030" creationId="{673B7C13-F901-B103-BE94-9B909B583D8B}"/>
          </ac:picMkLst>
        </pc:picChg>
      </pc:sldChg>
      <pc:sldChg chg="addSp delSp modSp mod">
        <pc:chgData name="jarne dirken" userId="5600d8128afc4355" providerId="LiveId" clId="{DB239A32-AA9C-4CB5-A5F2-4BBB7465C895}" dt="2025-02-28T09:29:13.092" v="403" actId="20577"/>
        <pc:sldMkLst>
          <pc:docMk/>
          <pc:sldMk cId="407416513" sldId="261"/>
        </pc:sldMkLst>
        <pc:spChg chg="mod">
          <ac:chgData name="jarne dirken" userId="5600d8128afc4355" providerId="LiveId" clId="{DB239A32-AA9C-4CB5-A5F2-4BBB7465C895}" dt="2025-02-28T08:53:20.380" v="1" actId="207"/>
          <ac:spMkLst>
            <pc:docMk/>
            <pc:sldMk cId="407416513" sldId="261"/>
            <ac:spMk id="2" creationId="{33998742-1C0A-5C41-80D6-519DC52E1A02}"/>
          </ac:spMkLst>
        </pc:spChg>
        <pc:spChg chg="mod">
          <ac:chgData name="jarne dirken" userId="5600d8128afc4355" providerId="LiveId" clId="{DB239A32-AA9C-4CB5-A5F2-4BBB7465C895}" dt="2025-02-28T09:11:01.045" v="263" actId="403"/>
          <ac:spMkLst>
            <pc:docMk/>
            <pc:sldMk cId="407416513" sldId="261"/>
            <ac:spMk id="3" creationId="{005C61CE-FBEA-9D4D-8286-8BEB0C6365BB}"/>
          </ac:spMkLst>
        </pc:spChg>
        <pc:spChg chg="del mod">
          <ac:chgData name="jarne dirken" userId="5600d8128afc4355" providerId="LiveId" clId="{DB239A32-AA9C-4CB5-A5F2-4BBB7465C895}" dt="2025-02-28T09:12:08.007" v="286" actId="478"/>
          <ac:spMkLst>
            <pc:docMk/>
            <pc:sldMk cId="407416513" sldId="261"/>
            <ac:spMk id="4" creationId="{CBC1B98B-08B2-CE4A-8A0A-A9C94483B1B8}"/>
          </ac:spMkLst>
        </pc:spChg>
        <pc:spChg chg="mod">
          <ac:chgData name="jarne dirken" userId="5600d8128afc4355" providerId="LiveId" clId="{DB239A32-AA9C-4CB5-A5F2-4BBB7465C895}" dt="2025-02-28T09:10:47.512" v="254" actId="20577"/>
          <ac:spMkLst>
            <pc:docMk/>
            <pc:sldMk cId="407416513" sldId="261"/>
            <ac:spMk id="5" creationId="{C1275891-C75C-1348-B90B-97D8F0A1B70B}"/>
          </ac:spMkLst>
        </pc:spChg>
        <pc:spChg chg="mod">
          <ac:chgData name="jarne dirken" userId="5600d8128afc4355" providerId="LiveId" clId="{DB239A32-AA9C-4CB5-A5F2-4BBB7465C895}" dt="2025-02-28T09:21:00.794" v="344" actId="20577"/>
          <ac:spMkLst>
            <pc:docMk/>
            <pc:sldMk cId="407416513" sldId="261"/>
            <ac:spMk id="6" creationId="{FB85E42D-F5A2-534A-ACBD-A0B1C0CB5BBD}"/>
          </ac:spMkLst>
        </pc:spChg>
        <pc:spChg chg="del mod">
          <ac:chgData name="jarne dirken" userId="5600d8128afc4355" providerId="LiveId" clId="{DB239A32-AA9C-4CB5-A5F2-4BBB7465C895}" dt="2025-02-28T09:12:04.501" v="284" actId="478"/>
          <ac:spMkLst>
            <pc:docMk/>
            <pc:sldMk cId="407416513" sldId="261"/>
            <ac:spMk id="7" creationId="{443E5E5A-9CE8-0E47-8C03-8D4F4C702796}"/>
          </ac:spMkLst>
        </pc:spChg>
        <pc:spChg chg="mod">
          <ac:chgData name="jarne dirken" userId="5600d8128afc4355" providerId="LiveId" clId="{DB239A32-AA9C-4CB5-A5F2-4BBB7465C895}" dt="2025-02-28T09:11:19.871" v="270" actId="20577"/>
          <ac:spMkLst>
            <pc:docMk/>
            <pc:sldMk cId="407416513" sldId="261"/>
            <ac:spMk id="8" creationId="{B647022A-79AA-5D47-AB0B-A0F966CD6602}"/>
          </ac:spMkLst>
        </pc:spChg>
        <pc:spChg chg="mod">
          <ac:chgData name="jarne dirken" userId="5600d8128afc4355" providerId="LiveId" clId="{DB239A32-AA9C-4CB5-A5F2-4BBB7465C895}" dt="2025-02-28T09:21:04.210" v="348" actId="20577"/>
          <ac:spMkLst>
            <pc:docMk/>
            <pc:sldMk cId="407416513" sldId="261"/>
            <ac:spMk id="9" creationId="{5B582D7E-F3E8-B14C-B1B7-68C2078FF59C}"/>
          </ac:spMkLst>
        </pc:spChg>
        <pc:spChg chg="del">
          <ac:chgData name="jarne dirken" userId="5600d8128afc4355" providerId="LiveId" clId="{DB239A32-AA9C-4CB5-A5F2-4BBB7465C895}" dt="2025-02-28T09:12:13.260" v="288" actId="478"/>
          <ac:spMkLst>
            <pc:docMk/>
            <pc:sldMk cId="407416513" sldId="261"/>
            <ac:spMk id="10" creationId="{FD276123-3F43-4B49-8A51-25C36EDC5515}"/>
          </ac:spMkLst>
        </pc:spChg>
        <pc:spChg chg="mod">
          <ac:chgData name="jarne dirken" userId="5600d8128afc4355" providerId="LiveId" clId="{DB239A32-AA9C-4CB5-A5F2-4BBB7465C895}" dt="2025-02-28T09:11:21.884" v="272" actId="20577"/>
          <ac:spMkLst>
            <pc:docMk/>
            <pc:sldMk cId="407416513" sldId="261"/>
            <ac:spMk id="11" creationId="{59BDAB8E-C2EC-1147-B7FE-023388497270}"/>
          </ac:spMkLst>
        </pc:spChg>
        <pc:spChg chg="mod">
          <ac:chgData name="jarne dirken" userId="5600d8128afc4355" providerId="LiveId" clId="{DB239A32-AA9C-4CB5-A5F2-4BBB7465C895}" dt="2025-02-28T09:21:52.847" v="372" actId="20577"/>
          <ac:spMkLst>
            <pc:docMk/>
            <pc:sldMk cId="407416513" sldId="261"/>
            <ac:spMk id="12" creationId="{4372EF7D-D948-314A-B741-7B918E1823AE}"/>
          </ac:spMkLst>
        </pc:spChg>
        <pc:spChg chg="del">
          <ac:chgData name="jarne dirken" userId="5600d8128afc4355" providerId="LiveId" clId="{DB239A32-AA9C-4CB5-A5F2-4BBB7465C895}" dt="2025-02-28T09:12:15.847" v="289" actId="478"/>
          <ac:spMkLst>
            <pc:docMk/>
            <pc:sldMk cId="407416513" sldId="261"/>
            <ac:spMk id="13" creationId="{C92313F4-535F-7945-A0FE-D6BD1EC2F278}"/>
          </ac:spMkLst>
        </pc:spChg>
        <pc:spChg chg="mod">
          <ac:chgData name="jarne dirken" userId="5600d8128afc4355" providerId="LiveId" clId="{DB239A32-AA9C-4CB5-A5F2-4BBB7465C895}" dt="2025-02-28T09:11:24.089" v="274" actId="20577"/>
          <ac:spMkLst>
            <pc:docMk/>
            <pc:sldMk cId="407416513" sldId="261"/>
            <ac:spMk id="14" creationId="{C3BF1EB0-1D74-844B-8034-852B91E03C7B}"/>
          </ac:spMkLst>
        </pc:spChg>
        <pc:spChg chg="mod">
          <ac:chgData name="jarne dirken" userId="5600d8128afc4355" providerId="LiveId" clId="{DB239A32-AA9C-4CB5-A5F2-4BBB7465C895}" dt="2025-02-28T09:29:13.092" v="403" actId="20577"/>
          <ac:spMkLst>
            <pc:docMk/>
            <pc:sldMk cId="407416513" sldId="261"/>
            <ac:spMk id="15" creationId="{FF408132-B163-5B44-9DEF-FAFB02820F45}"/>
          </ac:spMkLst>
        </pc:spChg>
        <pc:spChg chg="del">
          <ac:chgData name="jarne dirken" userId="5600d8128afc4355" providerId="LiveId" clId="{DB239A32-AA9C-4CB5-A5F2-4BBB7465C895}" dt="2025-02-28T09:12:17.202" v="290" actId="478"/>
          <ac:spMkLst>
            <pc:docMk/>
            <pc:sldMk cId="407416513" sldId="261"/>
            <ac:spMk id="16" creationId="{A2AC20F4-551B-5F42-9F99-A21F6F059DFE}"/>
          </ac:spMkLst>
        </pc:spChg>
        <pc:spChg chg="mod">
          <ac:chgData name="jarne dirken" userId="5600d8128afc4355" providerId="LiveId" clId="{DB239A32-AA9C-4CB5-A5F2-4BBB7465C895}" dt="2025-02-28T09:11:25.999" v="276" actId="20577"/>
          <ac:spMkLst>
            <pc:docMk/>
            <pc:sldMk cId="407416513" sldId="261"/>
            <ac:spMk id="17" creationId="{8A507B1D-1846-BF44-BAF5-DEDE4826B9FE}"/>
          </ac:spMkLst>
        </pc:spChg>
        <pc:spChg chg="mod">
          <ac:chgData name="jarne dirken" userId="5600d8128afc4355" providerId="LiveId" clId="{DB239A32-AA9C-4CB5-A5F2-4BBB7465C895}" dt="2025-02-28T09:28:27.715" v="389" actId="20577"/>
          <ac:spMkLst>
            <pc:docMk/>
            <pc:sldMk cId="407416513" sldId="261"/>
            <ac:spMk id="18" creationId="{DCB0249B-8A97-3347-BE8B-DEA6BAE12DEA}"/>
          </ac:spMkLst>
        </pc:spChg>
        <pc:spChg chg="del">
          <ac:chgData name="jarne dirken" userId="5600d8128afc4355" providerId="LiveId" clId="{DB239A32-AA9C-4CB5-A5F2-4BBB7465C895}" dt="2025-02-28T09:12:18.670" v="291" actId="478"/>
          <ac:spMkLst>
            <pc:docMk/>
            <pc:sldMk cId="407416513" sldId="261"/>
            <ac:spMk id="19" creationId="{9170E6F0-2D4D-F847-9452-E9B49DF88E2F}"/>
          </ac:spMkLst>
        </pc:spChg>
        <pc:spChg chg="mod">
          <ac:chgData name="jarne dirken" userId="5600d8128afc4355" providerId="LiveId" clId="{DB239A32-AA9C-4CB5-A5F2-4BBB7465C895}" dt="2025-02-28T09:11:28.247" v="278" actId="20577"/>
          <ac:spMkLst>
            <pc:docMk/>
            <pc:sldMk cId="407416513" sldId="261"/>
            <ac:spMk id="20" creationId="{F29034BA-D714-EE41-AB45-71F83D5BB72E}"/>
          </ac:spMkLst>
        </pc:spChg>
        <pc:spChg chg="mod">
          <ac:chgData name="jarne dirken" userId="5600d8128afc4355" providerId="LiveId" clId="{DB239A32-AA9C-4CB5-A5F2-4BBB7465C895}" dt="2025-02-28T09:12:24.473" v="303" actId="20577"/>
          <ac:spMkLst>
            <pc:docMk/>
            <pc:sldMk cId="407416513" sldId="261"/>
            <ac:spMk id="22" creationId="{44D51383-870F-5144-90E8-7D119827D02B}"/>
          </ac:spMkLst>
        </pc:spChg>
        <pc:spChg chg="add del mod">
          <ac:chgData name="jarne dirken" userId="5600d8128afc4355" providerId="LiveId" clId="{DB239A32-AA9C-4CB5-A5F2-4BBB7465C895}" dt="2025-02-28T09:12:06.093" v="285" actId="478"/>
          <ac:spMkLst>
            <pc:docMk/>
            <pc:sldMk cId="407416513" sldId="261"/>
            <ac:spMk id="25" creationId="{0E8B139A-BF3E-C565-59C1-0EEEB202EB92}"/>
          </ac:spMkLst>
        </pc:spChg>
        <pc:spChg chg="add del mod">
          <ac:chgData name="jarne dirken" userId="5600d8128afc4355" providerId="LiveId" clId="{DB239A32-AA9C-4CB5-A5F2-4BBB7465C895}" dt="2025-02-28T09:12:11.757" v="287" actId="478"/>
          <ac:spMkLst>
            <pc:docMk/>
            <pc:sldMk cId="407416513" sldId="261"/>
            <ac:spMk id="27" creationId="{227FF547-5309-182E-6E10-922604F960E8}"/>
          </ac:spMkLst>
        </pc:spChg>
      </pc:sldChg>
      <pc:sldChg chg="del">
        <pc:chgData name="jarne dirken" userId="5600d8128afc4355" providerId="LiveId" clId="{DB239A32-AA9C-4CB5-A5F2-4BBB7465C895}" dt="2025-02-28T08:53:51.252" v="2" actId="47"/>
        <pc:sldMkLst>
          <pc:docMk/>
          <pc:sldMk cId="1116143535" sldId="271"/>
        </pc:sldMkLst>
      </pc:sldChg>
      <pc:sldChg chg="addSp delSp modSp mod">
        <pc:chgData name="jarne dirken" userId="5600d8128afc4355" providerId="LiveId" clId="{DB239A32-AA9C-4CB5-A5F2-4BBB7465C895}" dt="2025-02-28T09:39:32.484" v="454" actId="931"/>
        <pc:sldMkLst>
          <pc:docMk/>
          <pc:sldMk cId="723970427" sldId="272"/>
        </pc:sldMkLst>
        <pc:spChg chg="mod">
          <ac:chgData name="jarne dirken" userId="5600d8128afc4355" providerId="LiveId" clId="{DB239A32-AA9C-4CB5-A5F2-4BBB7465C895}" dt="2025-02-28T09:37:39.016" v="437" actId="20577"/>
          <ac:spMkLst>
            <pc:docMk/>
            <pc:sldMk cId="723970427" sldId="272"/>
            <ac:spMk id="3" creationId="{D22DDB25-9BDB-FB43-8627-7673687CA0DA}"/>
          </ac:spMkLst>
        </pc:spChg>
        <pc:spChg chg="mod">
          <ac:chgData name="jarne dirken" userId="5600d8128afc4355" providerId="LiveId" clId="{DB239A32-AA9C-4CB5-A5F2-4BBB7465C895}" dt="2025-02-28T09:37:28.901" v="407" actId="20577"/>
          <ac:spMkLst>
            <pc:docMk/>
            <pc:sldMk cId="723970427" sldId="272"/>
            <ac:spMk id="4" creationId="{BCACD08F-D06B-D548-9F73-6829FAB6035B}"/>
          </ac:spMkLst>
        </pc:spChg>
        <pc:spChg chg="add del mod">
          <ac:chgData name="jarne dirken" userId="5600d8128afc4355" providerId="LiveId" clId="{DB239A32-AA9C-4CB5-A5F2-4BBB7465C895}" dt="2025-02-28T09:38:59.955" v="449" actId="478"/>
          <ac:spMkLst>
            <pc:docMk/>
            <pc:sldMk cId="723970427" sldId="272"/>
            <ac:spMk id="8" creationId="{113C3997-0163-A322-7B11-9328E406B240}"/>
          </ac:spMkLst>
        </pc:spChg>
        <pc:spChg chg="add del mod">
          <ac:chgData name="jarne dirken" userId="5600d8128afc4355" providerId="LiveId" clId="{DB239A32-AA9C-4CB5-A5F2-4BBB7465C895}" dt="2025-02-28T09:39:05.238" v="452" actId="931"/>
          <ac:spMkLst>
            <pc:docMk/>
            <pc:sldMk cId="723970427" sldId="272"/>
            <ac:spMk id="12" creationId="{113D28AF-9B57-5CE7-4291-60FC9EFCD862}"/>
          </ac:spMkLst>
        </pc:spChg>
        <pc:spChg chg="add del mod">
          <ac:chgData name="jarne dirken" userId="5600d8128afc4355" providerId="LiveId" clId="{DB239A32-AA9C-4CB5-A5F2-4BBB7465C895}" dt="2025-02-28T09:39:32.484" v="454" actId="931"/>
          <ac:spMkLst>
            <pc:docMk/>
            <pc:sldMk cId="723970427" sldId="272"/>
            <ac:spMk id="16" creationId="{8E690862-A333-BD7A-0BBD-D58AC7684C02}"/>
          </ac:spMkLst>
        </pc:spChg>
        <pc:picChg chg="add del mod">
          <ac:chgData name="jarne dirken" userId="5600d8128afc4355" providerId="LiveId" clId="{DB239A32-AA9C-4CB5-A5F2-4BBB7465C895}" dt="2025-02-28T09:39:01.714" v="450" actId="478"/>
          <ac:picMkLst>
            <pc:docMk/>
            <pc:sldMk cId="723970427" sldId="272"/>
            <ac:picMk id="5" creationId="{00525B64-CDBA-6E0A-4479-5111F7453708}"/>
          </ac:picMkLst>
        </pc:picChg>
        <pc:picChg chg="add del">
          <ac:chgData name="jarne dirken" userId="5600d8128afc4355" providerId="LiveId" clId="{DB239A32-AA9C-4CB5-A5F2-4BBB7465C895}" dt="2025-02-28T09:39:02.173" v="451" actId="478"/>
          <ac:picMkLst>
            <pc:docMk/>
            <pc:sldMk cId="723970427" sldId="272"/>
            <ac:picMk id="6" creationId="{E42C2D3A-A88B-AC47-AA40-DC18C8382C9A}"/>
          </ac:picMkLst>
        </pc:picChg>
        <pc:picChg chg="add mod">
          <ac:chgData name="jarne dirken" userId="5600d8128afc4355" providerId="LiveId" clId="{DB239A32-AA9C-4CB5-A5F2-4BBB7465C895}" dt="2025-02-28T09:38:59.602" v="448" actId="931"/>
          <ac:picMkLst>
            <pc:docMk/>
            <pc:sldMk cId="723970427" sldId="272"/>
            <ac:picMk id="10" creationId="{E835AF99-43E6-22E4-F44C-FE1E5A110D3B}"/>
          </ac:picMkLst>
        </pc:picChg>
        <pc:picChg chg="add del mod">
          <ac:chgData name="jarne dirken" userId="5600d8128afc4355" providerId="LiveId" clId="{DB239A32-AA9C-4CB5-A5F2-4BBB7465C895}" dt="2025-02-28T09:39:28.937" v="453" actId="478"/>
          <ac:picMkLst>
            <pc:docMk/>
            <pc:sldMk cId="723970427" sldId="272"/>
            <ac:picMk id="14" creationId="{B42F1A65-6F64-8455-1845-D93F2568578C}"/>
          </ac:picMkLst>
        </pc:picChg>
        <pc:picChg chg="add mod">
          <ac:chgData name="jarne dirken" userId="5600d8128afc4355" providerId="LiveId" clId="{DB239A32-AA9C-4CB5-A5F2-4BBB7465C895}" dt="2025-02-28T09:39:32.484" v="454" actId="931"/>
          <ac:picMkLst>
            <pc:docMk/>
            <pc:sldMk cId="723970427" sldId="272"/>
            <ac:picMk id="18" creationId="{F9466103-DE3E-7014-4C1D-8573661E5AA4}"/>
          </ac:picMkLst>
        </pc:picChg>
      </pc:sldChg>
      <pc:sldChg chg="ord">
        <pc:chgData name="jarne dirken" userId="5600d8128afc4355" providerId="LiveId" clId="{DB239A32-AA9C-4CB5-A5F2-4BBB7465C895}" dt="2025-02-28T09:37:25.914" v="405"/>
        <pc:sldMkLst>
          <pc:docMk/>
          <pc:sldMk cId="1923235345" sldId="273"/>
        </pc:sldMkLst>
      </pc:sldChg>
      <pc:sldChg chg="modSp mod ord">
        <pc:chgData name="jarne dirken" userId="5600d8128afc4355" providerId="LiveId" clId="{DB239A32-AA9C-4CB5-A5F2-4BBB7465C895}" dt="2025-02-28T09:54:15.212" v="630" actId="20577"/>
        <pc:sldMkLst>
          <pc:docMk/>
          <pc:sldMk cId="2212226000" sldId="274"/>
        </pc:sldMkLst>
        <pc:spChg chg="mod">
          <ac:chgData name="jarne dirken" userId="5600d8128afc4355" providerId="LiveId" clId="{DB239A32-AA9C-4CB5-A5F2-4BBB7465C895}" dt="2025-02-28T09:54:15.212" v="630" actId="20577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B239A32-AA9C-4CB5-A5F2-4BBB7465C895}" dt="2025-02-28T09:42:56.819" v="493" actId="20577"/>
          <ac:spMkLst>
            <pc:docMk/>
            <pc:sldMk cId="2212226000" sldId="274"/>
            <ac:spMk id="3" creationId="{9F09662E-D180-1547-B795-787DF3C49C04}"/>
          </ac:spMkLst>
        </pc:spChg>
        <pc:spChg chg="mod">
          <ac:chgData name="jarne dirken" userId="5600d8128afc4355" providerId="LiveId" clId="{DB239A32-AA9C-4CB5-A5F2-4BBB7465C895}" dt="2025-02-28T09:13:01.244" v="320"/>
          <ac:spMkLst>
            <pc:docMk/>
            <pc:sldMk cId="2212226000" sldId="274"/>
            <ac:spMk id="5" creationId="{6D1B29B6-9653-9541-B060-78E9A6519004}"/>
          </ac:spMkLst>
        </pc:spChg>
      </pc:sldChg>
      <pc:sldChg chg="addSp modSp mod">
        <pc:chgData name="jarne dirken" userId="5600d8128afc4355" providerId="LiveId" clId="{DB239A32-AA9C-4CB5-A5F2-4BBB7465C895}" dt="2025-03-14T10:57:37.511" v="4550" actId="207"/>
        <pc:sldMkLst>
          <pc:docMk/>
          <pc:sldMk cId="3999306386" sldId="280"/>
        </pc:sldMkLst>
        <pc:spChg chg="mod">
          <ac:chgData name="jarne dirken" userId="5600d8128afc4355" providerId="LiveId" clId="{DB239A32-AA9C-4CB5-A5F2-4BBB7465C895}" dt="2025-03-14T10:57:06.025" v="4509" actId="1076"/>
          <ac:spMkLst>
            <pc:docMk/>
            <pc:sldMk cId="3999306386" sldId="280"/>
            <ac:spMk id="2" creationId="{F3F2DB36-814A-A245-9CE2-8298431B10B3}"/>
          </ac:spMkLst>
        </pc:spChg>
        <pc:spChg chg="add mod">
          <ac:chgData name="jarne dirken" userId="5600d8128afc4355" providerId="LiveId" clId="{DB239A32-AA9C-4CB5-A5F2-4BBB7465C895}" dt="2025-03-14T10:57:37.511" v="4550" actId="207"/>
          <ac:spMkLst>
            <pc:docMk/>
            <pc:sldMk cId="3999306386" sldId="280"/>
            <ac:spMk id="3" creationId="{C3BFDEFC-7316-5B4E-F8EF-570CA4F4B7FB}"/>
          </ac:spMkLst>
        </pc:spChg>
      </pc:sldChg>
      <pc:sldChg chg="modSp mod ord">
        <pc:chgData name="jarne dirken" userId="5600d8128afc4355" providerId="LiveId" clId="{DB239A32-AA9C-4CB5-A5F2-4BBB7465C895}" dt="2025-03-11T08:31:57.220" v="1733" actId="207"/>
        <pc:sldMkLst>
          <pc:docMk/>
          <pc:sldMk cId="3819273035" sldId="283"/>
        </pc:sldMkLst>
        <pc:spChg chg="mod">
          <ac:chgData name="jarne dirken" userId="5600d8128afc4355" providerId="LiveId" clId="{DB239A32-AA9C-4CB5-A5F2-4BBB7465C895}" dt="2025-03-11T08:31:57.220" v="1733" actId="207"/>
          <ac:spMkLst>
            <pc:docMk/>
            <pc:sldMk cId="3819273035" sldId="283"/>
            <ac:spMk id="2" creationId="{7F021FA6-5F36-6056-1917-FA2F5369EDEB}"/>
          </ac:spMkLst>
        </pc:spChg>
        <pc:picChg chg="mod">
          <ac:chgData name="jarne dirken" userId="5600d8128afc4355" providerId="LiveId" clId="{DB239A32-AA9C-4CB5-A5F2-4BBB7465C895}" dt="2025-03-11T08:30:44.554" v="1714" actId="1076"/>
          <ac:picMkLst>
            <pc:docMk/>
            <pc:sldMk cId="3819273035" sldId="283"/>
            <ac:picMk id="11" creationId="{2507727F-42CF-99B7-B6B5-E50BFA6F2DBE}"/>
          </ac:picMkLst>
        </pc:picChg>
      </pc:sldChg>
      <pc:sldChg chg="modSp mod ord">
        <pc:chgData name="jarne dirken" userId="5600d8128afc4355" providerId="LiveId" clId="{DB239A32-AA9C-4CB5-A5F2-4BBB7465C895}" dt="2025-03-04T15:51:37.688" v="879" actId="20577"/>
        <pc:sldMkLst>
          <pc:docMk/>
          <pc:sldMk cId="2057471107" sldId="293"/>
        </pc:sldMkLst>
        <pc:spChg chg="mod">
          <ac:chgData name="jarne dirken" userId="5600d8128afc4355" providerId="LiveId" clId="{DB239A32-AA9C-4CB5-A5F2-4BBB7465C895}" dt="2025-03-04T15:51:37.688" v="879" actId="20577"/>
          <ac:spMkLst>
            <pc:docMk/>
            <pc:sldMk cId="2057471107" sldId="293"/>
            <ac:spMk id="2" creationId="{24BF6FCF-11CA-28D2-E347-EC22D11C151D}"/>
          </ac:spMkLst>
        </pc:spChg>
      </pc:sldChg>
      <pc:sldChg chg="addSp modSp mod">
        <pc:chgData name="jarne dirken" userId="5600d8128afc4355" providerId="LiveId" clId="{DB239A32-AA9C-4CB5-A5F2-4BBB7465C895}" dt="2025-03-05T13:55:32.110" v="1043" actId="1076"/>
        <pc:sldMkLst>
          <pc:docMk/>
          <pc:sldMk cId="2886236393" sldId="300"/>
        </pc:sldMkLst>
        <pc:spChg chg="mod">
          <ac:chgData name="jarne dirken" userId="5600d8128afc4355" providerId="LiveId" clId="{DB239A32-AA9C-4CB5-A5F2-4BBB7465C895}" dt="2025-03-05T13:55:32.110" v="1043" actId="1076"/>
          <ac:spMkLst>
            <pc:docMk/>
            <pc:sldMk cId="2886236393" sldId="300"/>
            <ac:spMk id="5" creationId="{0C80C59A-A0B3-DE53-2625-55E2FBFCE238}"/>
          </ac:spMkLst>
        </pc:spChg>
        <pc:picChg chg="add mod">
          <ac:chgData name="jarne dirken" userId="5600d8128afc4355" providerId="LiveId" clId="{DB239A32-AA9C-4CB5-A5F2-4BBB7465C895}" dt="2025-03-05T13:55:30.167" v="1042" actId="1076"/>
          <ac:picMkLst>
            <pc:docMk/>
            <pc:sldMk cId="2886236393" sldId="300"/>
            <ac:picMk id="8" creationId="{01CDA61C-DB9B-D19E-08A1-FF22103E52E5}"/>
          </ac:picMkLst>
        </pc:picChg>
        <pc:picChg chg="mod">
          <ac:chgData name="jarne dirken" userId="5600d8128afc4355" providerId="LiveId" clId="{DB239A32-AA9C-4CB5-A5F2-4BBB7465C895}" dt="2025-03-05T13:40:09.658" v="1037" actId="1076"/>
          <ac:picMkLst>
            <pc:docMk/>
            <pc:sldMk cId="2886236393" sldId="300"/>
            <ac:picMk id="17" creationId="{A0F9384D-3940-4CCB-F60C-D9F601CFC915}"/>
          </ac:picMkLst>
        </pc:picChg>
        <pc:picChg chg="mod">
          <ac:chgData name="jarne dirken" userId="5600d8128afc4355" providerId="LiveId" clId="{DB239A32-AA9C-4CB5-A5F2-4BBB7465C895}" dt="2025-03-05T13:53:27.470" v="1040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392100795" sldId="304"/>
        </pc:sldMkLst>
      </pc:sldChg>
      <pc:sldChg chg="modSp mod ord">
        <pc:chgData name="jarne dirken" userId="5600d8128afc4355" providerId="LiveId" clId="{DB239A32-AA9C-4CB5-A5F2-4BBB7465C895}" dt="2025-03-05T15:55:30.068" v="1507" actId="20577"/>
        <pc:sldMkLst>
          <pc:docMk/>
          <pc:sldMk cId="381822846" sldId="306"/>
        </pc:sldMkLst>
        <pc:spChg chg="mod">
          <ac:chgData name="jarne dirken" userId="5600d8128afc4355" providerId="LiveId" clId="{DB239A32-AA9C-4CB5-A5F2-4BBB7465C895}" dt="2025-03-05T15:55:30.068" v="1507" actId="20577"/>
          <ac:spMkLst>
            <pc:docMk/>
            <pc:sldMk cId="381822846" sldId="306"/>
            <ac:spMk id="6" creationId="{9BA9FEF6-7E19-5CA8-C977-E451B592A92E}"/>
          </ac:spMkLst>
        </pc:spChg>
      </pc:sldChg>
      <pc:sldChg chg="modSp mod ord">
        <pc:chgData name="jarne dirken" userId="5600d8128afc4355" providerId="LiveId" clId="{DB239A32-AA9C-4CB5-A5F2-4BBB7465C895}" dt="2025-03-05T15:56:08.052" v="1527" actId="20577"/>
        <pc:sldMkLst>
          <pc:docMk/>
          <pc:sldMk cId="3501229664" sldId="307"/>
        </pc:sldMkLst>
        <pc:spChg chg="mod">
          <ac:chgData name="jarne dirken" userId="5600d8128afc4355" providerId="LiveId" clId="{DB239A32-AA9C-4CB5-A5F2-4BBB7465C895}" dt="2025-03-05T15:56:08.052" v="1527" actId="20577"/>
          <ac:spMkLst>
            <pc:docMk/>
            <pc:sldMk cId="3501229664" sldId="307"/>
            <ac:spMk id="2" creationId="{24BF6FCF-11CA-28D2-E347-EC22D11C151D}"/>
          </ac:spMkLst>
        </pc:spChg>
      </pc:sldChg>
      <pc:sldChg chg="modSp mod">
        <pc:chgData name="jarne dirken" userId="5600d8128afc4355" providerId="LiveId" clId="{DB239A32-AA9C-4CB5-A5F2-4BBB7465C895}" dt="2025-03-12T08:08:59.503" v="3136" actId="12"/>
        <pc:sldMkLst>
          <pc:docMk/>
          <pc:sldMk cId="2987996127" sldId="309"/>
        </pc:sldMkLst>
        <pc:spChg chg="mod">
          <ac:chgData name="jarne dirken" userId="5600d8128afc4355" providerId="LiveId" clId="{DB239A32-AA9C-4CB5-A5F2-4BBB7465C895}" dt="2025-03-11T15:03:38.927" v="2142" actId="20577"/>
          <ac:spMkLst>
            <pc:docMk/>
            <pc:sldMk cId="2987996127" sldId="309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12T08:08:59.503" v="3136" actId="12"/>
          <ac:spMkLst>
            <pc:docMk/>
            <pc:sldMk cId="2987996127" sldId="309"/>
            <ac:spMk id="6" creationId="{E0178330-3946-F8B8-ABBB-66AAA8B43A2B}"/>
          </ac:spMkLst>
        </pc:spChg>
        <pc:spChg chg="mod">
          <ac:chgData name="jarne dirken" userId="5600d8128afc4355" providerId="LiveId" clId="{DB239A32-AA9C-4CB5-A5F2-4BBB7465C895}" dt="2025-03-04T15:30:06.789" v="790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addSp delSp modSp mod">
        <pc:chgData name="jarne dirken" userId="5600d8128afc4355" providerId="LiveId" clId="{DB239A32-AA9C-4CB5-A5F2-4BBB7465C895}" dt="2025-03-12T15:09:11.747" v="3641" actId="12"/>
        <pc:sldMkLst>
          <pc:docMk/>
          <pc:sldMk cId="2169907289" sldId="310"/>
        </pc:sldMkLst>
        <pc:spChg chg="del">
          <ac:chgData name="jarne dirken" userId="5600d8128afc4355" providerId="LiveId" clId="{DB239A32-AA9C-4CB5-A5F2-4BBB7465C895}" dt="2025-03-11T12:46:47.596" v="1794" actId="478"/>
          <ac:spMkLst>
            <pc:docMk/>
            <pc:sldMk cId="2169907289" sldId="310"/>
            <ac:spMk id="6" creationId="{15FD8138-33F0-7D2F-43B3-214485368042}"/>
          </ac:spMkLst>
        </pc:spChg>
        <pc:spChg chg="add mod">
          <ac:chgData name="jarne dirken" userId="5600d8128afc4355" providerId="LiveId" clId="{DB239A32-AA9C-4CB5-A5F2-4BBB7465C895}" dt="2025-03-12T15:09:11.747" v="3641" actId="12"/>
          <ac:spMkLst>
            <pc:docMk/>
            <pc:sldMk cId="2169907289" sldId="310"/>
            <ac:spMk id="6" creationId="{BB0F2767-CEDD-D867-2A9D-47FE2EFB2D78}"/>
          </ac:spMkLst>
        </pc:spChg>
        <pc:spChg chg="add mod">
          <ac:chgData name="jarne dirken" userId="5600d8128afc4355" providerId="LiveId" clId="{DB239A32-AA9C-4CB5-A5F2-4BBB7465C895}" dt="2025-03-11T12:46:44.973" v="1789"/>
          <ac:spMkLst>
            <pc:docMk/>
            <pc:sldMk cId="2169907289" sldId="310"/>
            <ac:spMk id="8" creationId="{B32491AD-B643-F3E9-16F7-8548A7711E4F}"/>
          </ac:spMkLst>
        </pc:spChg>
        <pc:spChg chg="add del mod">
          <ac:chgData name="jarne dirken" userId="5600d8128afc4355" providerId="LiveId" clId="{DB239A32-AA9C-4CB5-A5F2-4BBB7465C895}" dt="2025-03-11T15:03:49.138" v="2148" actId="478"/>
          <ac:spMkLst>
            <pc:docMk/>
            <pc:sldMk cId="2169907289" sldId="310"/>
            <ac:spMk id="10" creationId="{D2AF46FA-338B-9F40-39F4-0CA6BDADD22A}"/>
          </ac:spMkLst>
        </pc:spChg>
      </pc:sldChg>
      <pc:sldChg chg="modSp mod ord">
        <pc:chgData name="jarne dirken" userId="5600d8128afc4355" providerId="LiveId" clId="{DB239A32-AA9C-4CB5-A5F2-4BBB7465C895}" dt="2025-03-05T15:55:54.351" v="1510"/>
        <pc:sldMkLst>
          <pc:docMk/>
          <pc:sldMk cId="1999955911" sldId="311"/>
        </pc:sldMkLst>
        <pc:spChg chg="mod">
          <ac:chgData name="jarne dirken" userId="5600d8128afc4355" providerId="LiveId" clId="{DB239A32-AA9C-4CB5-A5F2-4BBB7465C895}" dt="2025-03-05T15:55:54.351" v="1510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10.780" v="794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mod">
        <pc:chgData name="jarne dirken" userId="5600d8128afc4355" providerId="LiveId" clId="{DB239A32-AA9C-4CB5-A5F2-4BBB7465C895}" dt="2025-03-11T15:03:42.697" v="2147" actId="20577"/>
        <pc:sldMkLst>
          <pc:docMk/>
          <pc:sldMk cId="80248018" sldId="312"/>
        </pc:sldMkLst>
        <pc:spChg chg="mod">
          <ac:chgData name="jarne dirken" userId="5600d8128afc4355" providerId="LiveId" clId="{DB239A32-AA9C-4CB5-A5F2-4BBB7465C895}" dt="2025-03-11T15:03:42.697" v="2147" actId="20577"/>
          <ac:spMkLst>
            <pc:docMk/>
            <pc:sldMk cId="80248018" sldId="312"/>
            <ac:spMk id="2" creationId="{24BF6FCF-11CA-28D2-E347-EC22D11C151D}"/>
          </ac:spMkLst>
        </pc:spChg>
      </pc:sldChg>
      <pc:sldChg chg="ord">
        <pc:chgData name="jarne dirken" userId="5600d8128afc4355" providerId="LiveId" clId="{DB239A32-AA9C-4CB5-A5F2-4BBB7465C895}" dt="2025-03-05T15:56:49.849" v="1535"/>
        <pc:sldMkLst>
          <pc:docMk/>
          <pc:sldMk cId="2778755380" sldId="320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6318910" sldId="322"/>
        </pc:sldMkLst>
      </pc:sldChg>
      <pc:sldChg chg="modSp mod">
        <pc:chgData name="jarne dirken" userId="5600d8128afc4355" providerId="LiveId" clId="{DB239A32-AA9C-4CB5-A5F2-4BBB7465C895}" dt="2025-03-04T15:55:26.808" v="959" actId="20577"/>
        <pc:sldMkLst>
          <pc:docMk/>
          <pc:sldMk cId="4289596311" sldId="322"/>
        </pc:sldMkLst>
        <pc:spChg chg="mod">
          <ac:chgData name="jarne dirken" userId="5600d8128afc4355" providerId="LiveId" clId="{DB239A32-AA9C-4CB5-A5F2-4BBB7465C895}" dt="2025-03-04T15:55:26.808" v="959" actId="20577"/>
          <ac:spMkLst>
            <pc:docMk/>
            <pc:sldMk cId="4289596311" sldId="322"/>
            <ac:spMk id="3" creationId="{D8395AB1-A8D5-8F87-7C8A-009F1033AB11}"/>
          </ac:spMkLst>
        </pc:spChg>
      </pc:sldChg>
      <pc:sldChg chg="ord">
        <pc:chgData name="jarne dirken" userId="5600d8128afc4355" providerId="LiveId" clId="{DB239A32-AA9C-4CB5-A5F2-4BBB7465C895}" dt="2025-03-04T15:53:26.860" v="898"/>
        <pc:sldMkLst>
          <pc:docMk/>
          <pc:sldMk cId="1547562831" sldId="325"/>
        </pc:sldMkLst>
      </pc:sldChg>
      <pc:sldChg chg="modSp mod">
        <pc:chgData name="jarne dirken" userId="5600d8128afc4355" providerId="LiveId" clId="{DB239A32-AA9C-4CB5-A5F2-4BBB7465C895}" dt="2025-03-05T15:25:27.537" v="1045" actId="1076"/>
        <pc:sldMkLst>
          <pc:docMk/>
          <pc:sldMk cId="420626608" sldId="326"/>
        </pc:sldMkLst>
        <pc:picChg chg="mod">
          <ac:chgData name="jarne dirken" userId="5600d8128afc4355" providerId="LiveId" clId="{DB239A32-AA9C-4CB5-A5F2-4BBB7465C895}" dt="2025-03-05T15:25:27.537" v="1045" actId="1076"/>
          <ac:picMkLst>
            <pc:docMk/>
            <pc:sldMk cId="420626608" sldId="326"/>
            <ac:picMk id="8" creationId="{1BE8FA18-883F-EE7D-134A-EA44F30460B0}"/>
          </ac:picMkLst>
        </pc:picChg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3708110308" sldId="326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464277920" sldId="327"/>
        </pc:sldMkLst>
      </pc:sldChg>
      <pc:sldChg chg="addSp delSp modSp mod">
        <pc:chgData name="jarne dirken" userId="5600d8128afc4355" providerId="LiveId" clId="{DB239A32-AA9C-4CB5-A5F2-4BBB7465C895}" dt="2025-03-07T09:02:08.055" v="1539"/>
        <pc:sldMkLst>
          <pc:docMk/>
          <pc:sldMk cId="583889147" sldId="328"/>
        </pc:sldMkLst>
        <pc:spChg chg="mod">
          <ac:chgData name="jarne dirken" userId="5600d8128afc4355" providerId="LiveId" clId="{DB239A32-AA9C-4CB5-A5F2-4BBB7465C895}" dt="2025-03-05T15:49:52.581" v="1066" actId="20577"/>
          <ac:spMkLst>
            <pc:docMk/>
            <pc:sldMk cId="583889147" sldId="328"/>
            <ac:spMk id="2" creationId="{F25F84AE-C1BE-AD59-2EB5-B126D884C8BE}"/>
          </ac:spMkLst>
        </pc:spChg>
        <pc:spChg chg="add mod">
          <ac:chgData name="jarne dirken" userId="5600d8128afc4355" providerId="LiveId" clId="{DB239A32-AA9C-4CB5-A5F2-4BBB7465C895}" dt="2025-03-05T15:50:00.635" v="1085" actId="1076"/>
          <ac:spMkLst>
            <pc:docMk/>
            <pc:sldMk cId="583889147" sldId="328"/>
            <ac:spMk id="11" creationId="{63A6B67C-9715-5D88-B0A9-554B735E3743}"/>
          </ac:spMkLst>
        </pc:spChg>
        <pc:picChg chg="add mod">
          <ac:chgData name="jarne dirken" userId="5600d8128afc4355" providerId="LiveId" clId="{DB239A32-AA9C-4CB5-A5F2-4BBB7465C895}" dt="2025-03-07T09:02:08.055" v="1539"/>
          <ac:picMkLst>
            <pc:docMk/>
            <pc:sldMk cId="583889147" sldId="328"/>
            <ac:picMk id="7" creationId="{12B1C5E2-0EC7-DCB9-71D9-7152DF08AA88}"/>
          </ac:picMkLst>
        </pc:picChg>
        <pc:picChg chg="add mod">
          <ac:chgData name="jarne dirken" userId="5600d8128afc4355" providerId="LiveId" clId="{DB239A32-AA9C-4CB5-A5F2-4BBB7465C895}" dt="2025-03-05T15:49:37.491" v="1051" actId="1076"/>
          <ac:picMkLst>
            <pc:docMk/>
            <pc:sldMk cId="583889147" sldId="328"/>
            <ac:picMk id="9" creationId="{362F3129-3426-F5DD-563C-694EC45330E7}"/>
          </ac:picMkLst>
        </pc:picChg>
        <pc:picChg chg="del">
          <ac:chgData name="jarne dirken" userId="5600d8128afc4355" providerId="LiveId" clId="{DB239A32-AA9C-4CB5-A5F2-4BBB7465C895}" dt="2025-03-05T15:46:43.575" v="1046" actId="478"/>
          <ac:picMkLst>
            <pc:docMk/>
            <pc:sldMk cId="583889147" sldId="328"/>
            <ac:picMk id="12" creationId="{EAE4B463-080D-CD83-71DE-4F39781B49C0}"/>
          </ac:picMkLst>
        </pc:picChg>
        <pc:picChg chg="mod">
          <ac:chgData name="jarne dirken" userId="5600d8128afc4355" providerId="LiveId" clId="{DB239A32-AA9C-4CB5-A5F2-4BBB7465C895}" dt="2025-03-05T15:49:35.610" v="1050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del ord">
        <pc:chgData name="jarne dirken" userId="5600d8128afc4355" providerId="LiveId" clId="{DB239A32-AA9C-4CB5-A5F2-4BBB7465C895}" dt="2025-03-07T08:08:12.830" v="1536" actId="47"/>
        <pc:sldMkLst>
          <pc:docMk/>
          <pc:sldMk cId="109949944" sldId="329"/>
        </pc:sldMkLst>
      </pc:sldChg>
      <pc:sldChg chg="addSp modSp new del mod">
        <pc:chgData name="jarne dirken" userId="5600d8128afc4355" providerId="LiveId" clId="{DB239A32-AA9C-4CB5-A5F2-4BBB7465C895}" dt="2025-03-04T15:55:18.514" v="935" actId="47"/>
        <pc:sldMkLst>
          <pc:docMk/>
          <pc:sldMk cId="459433736" sldId="330"/>
        </pc:sldMkLst>
        <pc:spChg chg="mod">
          <ac:chgData name="jarne dirken" userId="5600d8128afc4355" providerId="LiveId" clId="{DB239A32-AA9C-4CB5-A5F2-4BBB7465C895}" dt="2025-03-04T15:54:53.673" v="932" actId="20577"/>
          <ac:spMkLst>
            <pc:docMk/>
            <pc:sldMk cId="459433736" sldId="330"/>
            <ac:spMk id="3" creationId="{3ED3448B-121B-C809-7FB9-3B4F34B870C6}"/>
          </ac:spMkLst>
        </pc:spChg>
        <pc:picChg chg="add">
          <ac:chgData name="jarne dirken" userId="5600d8128afc4355" providerId="LiveId" clId="{DB239A32-AA9C-4CB5-A5F2-4BBB7465C895}" dt="2025-03-04T15:55:10.842" v="934"/>
          <ac:picMkLst>
            <pc:docMk/>
            <pc:sldMk cId="459433736" sldId="330"/>
            <ac:picMk id="7" creationId="{BC352B8A-1A1F-303F-CDC5-26AD6D9FFFA1}"/>
          </ac:picMkLst>
        </pc:picChg>
      </pc:sldChg>
      <pc:sldChg chg="modSp mod">
        <pc:chgData name="jarne dirken" userId="5600d8128afc4355" providerId="LiveId" clId="{DB239A32-AA9C-4CB5-A5F2-4BBB7465C895}" dt="2025-03-05T12:23:30.959" v="999" actId="20577"/>
        <pc:sldMkLst>
          <pc:docMk/>
          <pc:sldMk cId="4174766466" sldId="338"/>
        </pc:sldMkLst>
        <pc:spChg chg="mod">
          <ac:chgData name="jarne dirken" userId="5600d8128afc4355" providerId="LiveId" clId="{DB239A32-AA9C-4CB5-A5F2-4BBB7465C895}" dt="2025-03-05T12:23:30.959" v="999" actId="20577"/>
          <ac:spMkLst>
            <pc:docMk/>
            <pc:sldMk cId="4174766466" sldId="338"/>
            <ac:spMk id="2" creationId="{43FB086A-F32A-6AE0-E653-003614C0DBDD}"/>
          </ac:spMkLst>
        </pc:spChg>
        <pc:picChg chg="mod">
          <ac:chgData name="jarne dirken" userId="5600d8128afc4355" providerId="LiveId" clId="{DB239A32-AA9C-4CB5-A5F2-4BBB7465C895}" dt="2025-03-05T12:23:07.223" v="960" actId="1076"/>
          <ac:picMkLst>
            <pc:docMk/>
            <pc:sldMk cId="4174766466" sldId="338"/>
            <ac:picMk id="10" creationId="{4A4699F3-77FA-D363-309C-4326F62B9AB4}"/>
          </ac:picMkLst>
        </pc:picChg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2314243995" sldId="351"/>
        </pc:sldMkLst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3669487435" sldId="352"/>
        </pc:sldMkLst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263617769" sldId="353"/>
        </pc:sldMkLst>
      </pc:sldChg>
      <pc:sldChg chg="modSp new mod ord">
        <pc:chgData name="jarne dirken" userId="5600d8128afc4355" providerId="LiveId" clId="{DB239A32-AA9C-4CB5-A5F2-4BBB7465C895}" dt="2025-03-11T15:08:38.244" v="2188" actId="6549"/>
        <pc:sldMkLst>
          <pc:docMk/>
          <pc:sldMk cId="414711341" sldId="354"/>
        </pc:sldMkLst>
        <pc:spChg chg="mod">
          <ac:chgData name="jarne dirken" userId="5600d8128afc4355" providerId="LiveId" clId="{DB239A32-AA9C-4CB5-A5F2-4BBB7465C895}" dt="2025-03-11T15:08:38.244" v="2188" actId="6549"/>
          <ac:spMkLst>
            <pc:docMk/>
            <pc:sldMk cId="414711341" sldId="354"/>
            <ac:spMk id="2" creationId="{7C97CC76-E345-4C6A-3AAE-8CBFA4EBC700}"/>
          </ac:spMkLst>
        </pc:spChg>
        <pc:spChg chg="mod">
          <ac:chgData name="jarne dirken" userId="5600d8128afc4355" providerId="LiveId" clId="{DB239A32-AA9C-4CB5-A5F2-4BBB7465C895}" dt="2025-03-05T12:30:23.094" v="1036" actId="20577"/>
          <ac:spMkLst>
            <pc:docMk/>
            <pc:sldMk cId="414711341" sldId="354"/>
            <ac:spMk id="3" creationId="{20D62724-DD69-4E50-A4F5-498C74B8F09C}"/>
          </ac:spMkLst>
        </pc:spChg>
      </pc:sldChg>
      <pc:sldChg chg="addSp modSp new mod">
        <pc:chgData name="jarne dirken" userId="5600d8128afc4355" providerId="LiveId" clId="{DB239A32-AA9C-4CB5-A5F2-4BBB7465C895}" dt="2025-03-05T15:51:19.507" v="1148" actId="1076"/>
        <pc:sldMkLst>
          <pc:docMk/>
          <pc:sldMk cId="3126920227" sldId="355"/>
        </pc:sldMkLst>
        <pc:spChg chg="mod">
          <ac:chgData name="jarne dirken" userId="5600d8128afc4355" providerId="LiveId" clId="{DB239A32-AA9C-4CB5-A5F2-4BBB7465C895}" dt="2025-03-05T15:50:49.133" v="1135" actId="20577"/>
          <ac:spMkLst>
            <pc:docMk/>
            <pc:sldMk cId="3126920227" sldId="355"/>
            <ac:spMk id="3" creationId="{750A9A06-810E-FB97-2C0B-6ECA09D8D5FF}"/>
          </ac:spMkLst>
        </pc:spChg>
        <pc:picChg chg="add mod">
          <ac:chgData name="jarne dirken" userId="5600d8128afc4355" providerId="LiveId" clId="{DB239A32-AA9C-4CB5-A5F2-4BBB7465C895}" dt="2025-03-05T15:51:18.594" v="1146" actId="1076"/>
          <ac:picMkLst>
            <pc:docMk/>
            <pc:sldMk cId="3126920227" sldId="355"/>
            <ac:picMk id="8" creationId="{27A66ADA-3C9D-3812-CB4A-EA7448DA0FC9}"/>
          </ac:picMkLst>
        </pc:picChg>
        <pc:picChg chg="add mod">
          <ac:chgData name="jarne dirken" userId="5600d8128afc4355" providerId="LiveId" clId="{DB239A32-AA9C-4CB5-A5F2-4BBB7465C895}" dt="2025-03-05T15:51:18.979" v="1147" actId="1076"/>
          <ac:picMkLst>
            <pc:docMk/>
            <pc:sldMk cId="3126920227" sldId="355"/>
            <ac:picMk id="10" creationId="{D674E465-7936-F590-270C-6986F0AC253A}"/>
          </ac:picMkLst>
        </pc:picChg>
        <pc:picChg chg="add mod">
          <ac:chgData name="jarne dirken" userId="5600d8128afc4355" providerId="LiveId" clId="{DB239A32-AA9C-4CB5-A5F2-4BBB7465C895}" dt="2025-03-05T15:51:19.507" v="1148" actId="1076"/>
          <ac:picMkLst>
            <pc:docMk/>
            <pc:sldMk cId="3126920227" sldId="355"/>
            <ac:picMk id="12" creationId="{04F36BAF-78E8-436F-9A2D-61B31887BABF}"/>
          </ac:picMkLst>
        </pc:picChg>
      </pc:sldChg>
      <pc:sldChg chg="addSp modSp new mod">
        <pc:chgData name="jarne dirken" userId="5600d8128afc4355" providerId="LiveId" clId="{DB239A32-AA9C-4CB5-A5F2-4BBB7465C895}" dt="2025-03-05T15:51:51.995" v="1170" actId="1076"/>
        <pc:sldMkLst>
          <pc:docMk/>
          <pc:sldMk cId="3258044349" sldId="356"/>
        </pc:sldMkLst>
        <pc:spChg chg="mod">
          <ac:chgData name="jarne dirken" userId="5600d8128afc4355" providerId="LiveId" clId="{DB239A32-AA9C-4CB5-A5F2-4BBB7465C895}" dt="2025-03-05T15:51:26.928" v="1160" actId="20577"/>
          <ac:spMkLst>
            <pc:docMk/>
            <pc:sldMk cId="3258044349" sldId="356"/>
            <ac:spMk id="3" creationId="{DFD5E89E-4195-B108-4C3A-917354E2D49C}"/>
          </ac:spMkLst>
        </pc:spChg>
        <pc:picChg chg="add mod">
          <ac:chgData name="jarne dirken" userId="5600d8128afc4355" providerId="LiveId" clId="{DB239A32-AA9C-4CB5-A5F2-4BBB7465C895}" dt="2025-03-05T15:51:51.098" v="1169" actId="1076"/>
          <ac:picMkLst>
            <pc:docMk/>
            <pc:sldMk cId="3258044349" sldId="356"/>
            <ac:picMk id="8" creationId="{4603F946-1310-0B38-ED62-E88AC48C63A0}"/>
          </ac:picMkLst>
        </pc:picChg>
        <pc:picChg chg="add mod">
          <ac:chgData name="jarne dirken" userId="5600d8128afc4355" providerId="LiveId" clId="{DB239A32-AA9C-4CB5-A5F2-4BBB7465C895}" dt="2025-03-05T15:51:51.995" v="1170" actId="1076"/>
          <ac:picMkLst>
            <pc:docMk/>
            <pc:sldMk cId="3258044349" sldId="356"/>
            <ac:picMk id="10" creationId="{CA6D1C56-C1D7-A011-04C6-82BD94BFE2A4}"/>
          </ac:picMkLst>
        </pc:picChg>
      </pc:sldChg>
      <pc:sldChg chg="addSp modSp new mod">
        <pc:chgData name="jarne dirken" userId="5600d8128afc4355" providerId="LiveId" clId="{DB239A32-AA9C-4CB5-A5F2-4BBB7465C895}" dt="2025-03-05T15:53:00.722" v="1266" actId="1076"/>
        <pc:sldMkLst>
          <pc:docMk/>
          <pc:sldMk cId="2452790482" sldId="357"/>
        </pc:sldMkLst>
        <pc:spChg chg="mod">
          <ac:chgData name="jarne dirken" userId="5600d8128afc4355" providerId="LiveId" clId="{DB239A32-AA9C-4CB5-A5F2-4BBB7465C895}" dt="2025-03-05T15:52:47.275" v="1263" actId="20577"/>
          <ac:spMkLst>
            <pc:docMk/>
            <pc:sldMk cId="2452790482" sldId="357"/>
            <ac:spMk id="2" creationId="{FA277D5B-DD9B-2DA3-7CFA-ED12C3F711D9}"/>
          </ac:spMkLst>
        </pc:spChg>
        <pc:spChg chg="mod">
          <ac:chgData name="jarne dirken" userId="5600d8128afc4355" providerId="LiveId" clId="{DB239A32-AA9C-4CB5-A5F2-4BBB7465C895}" dt="2025-03-05T15:51:57.904" v="1182" actId="20577"/>
          <ac:spMkLst>
            <pc:docMk/>
            <pc:sldMk cId="2452790482" sldId="357"/>
            <ac:spMk id="3" creationId="{CE80B3F5-0E72-A412-5A0C-AB0E4400FAE1}"/>
          </ac:spMkLst>
        </pc:spChg>
        <pc:picChg chg="add mod">
          <ac:chgData name="jarne dirken" userId="5600d8128afc4355" providerId="LiveId" clId="{DB239A32-AA9C-4CB5-A5F2-4BBB7465C895}" dt="2025-03-05T15:52:43.908" v="1262" actId="1076"/>
          <ac:picMkLst>
            <pc:docMk/>
            <pc:sldMk cId="2452790482" sldId="357"/>
            <ac:picMk id="8" creationId="{F344718D-8207-A813-03D8-D129B96EDB97}"/>
          </ac:picMkLst>
        </pc:picChg>
        <pc:picChg chg="add mod">
          <ac:chgData name="jarne dirken" userId="5600d8128afc4355" providerId="LiveId" clId="{DB239A32-AA9C-4CB5-A5F2-4BBB7465C895}" dt="2025-03-05T15:53:00.722" v="1266" actId="1076"/>
          <ac:picMkLst>
            <pc:docMk/>
            <pc:sldMk cId="2452790482" sldId="357"/>
            <ac:picMk id="10" creationId="{405DF9FA-B293-C0FE-8168-B964349341FC}"/>
          </ac:picMkLst>
        </pc:picChg>
      </pc:sldChg>
      <pc:sldChg chg="addSp modSp new mod">
        <pc:chgData name="jarne dirken" userId="5600d8128afc4355" providerId="LiveId" clId="{DB239A32-AA9C-4CB5-A5F2-4BBB7465C895}" dt="2025-03-05T15:53:27.618" v="1287" actId="1076"/>
        <pc:sldMkLst>
          <pc:docMk/>
          <pc:sldMk cId="1668062832" sldId="358"/>
        </pc:sldMkLst>
        <pc:spChg chg="mod">
          <ac:chgData name="jarne dirken" userId="5600d8128afc4355" providerId="LiveId" clId="{DB239A32-AA9C-4CB5-A5F2-4BBB7465C895}" dt="2025-03-05T15:53:24.881" v="1285" actId="20577"/>
          <ac:spMkLst>
            <pc:docMk/>
            <pc:sldMk cId="1668062832" sldId="358"/>
            <ac:spMk id="2" creationId="{4CF2D0AF-212F-0EE1-9F47-E0EB87C0CDB9}"/>
          </ac:spMkLst>
        </pc:spChg>
        <pc:spChg chg="mod">
          <ac:chgData name="jarne dirken" userId="5600d8128afc4355" providerId="LiveId" clId="{DB239A32-AA9C-4CB5-A5F2-4BBB7465C895}" dt="2025-03-05T15:53:16.041" v="1273" actId="20577"/>
          <ac:spMkLst>
            <pc:docMk/>
            <pc:sldMk cId="1668062832" sldId="358"/>
            <ac:spMk id="3" creationId="{25D25760-4D91-05F0-F171-97EA47EF8963}"/>
          </ac:spMkLst>
        </pc:spChg>
        <pc:picChg chg="add mod">
          <ac:chgData name="jarne dirken" userId="5600d8128afc4355" providerId="LiveId" clId="{DB239A32-AA9C-4CB5-A5F2-4BBB7465C895}" dt="2025-03-05T15:53:27.618" v="1287" actId="1076"/>
          <ac:picMkLst>
            <pc:docMk/>
            <pc:sldMk cId="1668062832" sldId="358"/>
            <ac:picMk id="8" creationId="{4DACA672-217D-290D-A0C6-0F7F70D5D1DF}"/>
          </ac:picMkLst>
        </pc:picChg>
      </pc:sldChg>
      <pc:sldChg chg="addSp modSp new mod">
        <pc:chgData name="jarne dirken" userId="5600d8128afc4355" providerId="LiveId" clId="{DB239A32-AA9C-4CB5-A5F2-4BBB7465C895}" dt="2025-03-05T15:54:41.410" v="1486" actId="20577"/>
        <pc:sldMkLst>
          <pc:docMk/>
          <pc:sldMk cId="546851564" sldId="359"/>
        </pc:sldMkLst>
        <pc:spChg chg="mod">
          <ac:chgData name="jarne dirken" userId="5600d8128afc4355" providerId="LiveId" clId="{DB239A32-AA9C-4CB5-A5F2-4BBB7465C895}" dt="2025-03-05T15:54:41.410" v="1486" actId="20577"/>
          <ac:spMkLst>
            <pc:docMk/>
            <pc:sldMk cId="546851564" sldId="359"/>
            <ac:spMk id="2" creationId="{4EEE2102-A010-5BDF-CDDB-9DAF94DDA48D}"/>
          </ac:spMkLst>
        </pc:spChg>
        <pc:spChg chg="mod">
          <ac:chgData name="jarne dirken" userId="5600d8128afc4355" providerId="LiveId" clId="{DB239A32-AA9C-4CB5-A5F2-4BBB7465C895}" dt="2025-03-05T15:53:31.062" v="1294" actId="20577"/>
          <ac:spMkLst>
            <pc:docMk/>
            <pc:sldMk cId="546851564" sldId="359"/>
            <ac:spMk id="3" creationId="{4BFA88A4-A1F2-C654-A26F-C118FD3BE671}"/>
          </ac:spMkLst>
        </pc:spChg>
        <pc:picChg chg="add mod">
          <ac:chgData name="jarne dirken" userId="5600d8128afc4355" providerId="LiveId" clId="{DB239A32-AA9C-4CB5-A5F2-4BBB7465C895}" dt="2025-03-05T15:53:45.683" v="1304" actId="1076"/>
          <ac:picMkLst>
            <pc:docMk/>
            <pc:sldMk cId="546851564" sldId="359"/>
            <ac:picMk id="8" creationId="{8A969943-A99B-7B80-9688-B63AA4E75388}"/>
          </ac:picMkLst>
        </pc:picChg>
      </pc:sldChg>
      <pc:sldChg chg="modSp mod">
        <pc:chgData name="jarne dirken" userId="5600d8128afc4355" providerId="LiveId" clId="{DB239A32-AA9C-4CB5-A5F2-4BBB7465C895}" dt="2025-03-07T10:26:10.717" v="1553" actId="20577"/>
        <pc:sldMkLst>
          <pc:docMk/>
          <pc:sldMk cId="1591882852" sldId="360"/>
        </pc:sldMkLst>
        <pc:spChg chg="mod">
          <ac:chgData name="jarne dirken" userId="5600d8128afc4355" providerId="LiveId" clId="{DB239A32-AA9C-4CB5-A5F2-4BBB7465C895}" dt="2025-03-07T10:26:10.717" v="1553" actId="20577"/>
          <ac:spMkLst>
            <pc:docMk/>
            <pc:sldMk cId="1591882852" sldId="360"/>
            <ac:spMk id="3" creationId="{BB62C960-6DDC-FD1E-4229-4692E7AB0FA4}"/>
          </ac:spMkLst>
        </pc:spChg>
      </pc:sldChg>
      <pc:sldChg chg="addSp modSp mod ord">
        <pc:chgData name="jarne dirken" userId="5600d8128afc4355" providerId="LiveId" clId="{DB239A32-AA9C-4CB5-A5F2-4BBB7465C895}" dt="2025-03-07T09:02:39.605" v="1547" actId="1076"/>
        <pc:sldMkLst>
          <pc:docMk/>
          <pc:sldMk cId="2442489299" sldId="366"/>
        </pc:sldMkLst>
        <pc:picChg chg="add mod">
          <ac:chgData name="jarne dirken" userId="5600d8128afc4355" providerId="LiveId" clId="{DB239A32-AA9C-4CB5-A5F2-4BBB7465C895}" dt="2025-03-07T09:02:39.605" v="1547" actId="1076"/>
          <ac:picMkLst>
            <pc:docMk/>
            <pc:sldMk cId="2442489299" sldId="366"/>
            <ac:picMk id="7" creationId="{FC70AE72-B50F-0B02-7541-C9C2E4542C89}"/>
          </ac:picMkLst>
        </pc:picChg>
        <pc:picChg chg="add mod">
          <ac:chgData name="jarne dirken" userId="5600d8128afc4355" providerId="LiveId" clId="{DB239A32-AA9C-4CB5-A5F2-4BBB7465C895}" dt="2025-03-07T09:02:37.311" v="1546" actId="1076"/>
          <ac:picMkLst>
            <pc:docMk/>
            <pc:sldMk cId="2442489299" sldId="366"/>
            <ac:picMk id="8" creationId="{A51A6889-12BB-3E15-11D2-5510B85E3ADE}"/>
          </ac:picMkLst>
        </pc:picChg>
      </pc:sldChg>
      <pc:sldChg chg="addSp modSp">
        <pc:chgData name="jarne dirken" userId="5600d8128afc4355" providerId="LiveId" clId="{DB239A32-AA9C-4CB5-A5F2-4BBB7465C895}" dt="2025-03-07T09:02:13.369" v="1544"/>
        <pc:sldMkLst>
          <pc:docMk/>
          <pc:sldMk cId="3470423272" sldId="367"/>
        </pc:sldMkLst>
        <pc:picChg chg="add mod">
          <ac:chgData name="jarne dirken" userId="5600d8128afc4355" providerId="LiveId" clId="{DB239A32-AA9C-4CB5-A5F2-4BBB7465C895}" dt="2025-03-07T09:02:13.369" v="1544"/>
          <ac:picMkLst>
            <pc:docMk/>
            <pc:sldMk cId="3470423272" sldId="367"/>
            <ac:picMk id="7" creationId="{545DAF10-BFDD-E094-DE57-2104D1985A5C}"/>
          </ac:picMkLst>
        </pc:picChg>
      </pc:sldChg>
      <pc:sldChg chg="modSp mod">
        <pc:chgData name="jarne dirken" userId="5600d8128afc4355" providerId="LiveId" clId="{DB239A32-AA9C-4CB5-A5F2-4BBB7465C895}" dt="2025-03-11T12:46:46.440" v="1793" actId="27636"/>
        <pc:sldMkLst>
          <pc:docMk/>
          <pc:sldMk cId="435671805" sldId="375"/>
        </pc:sldMkLst>
        <pc:spChg chg="mod">
          <ac:chgData name="jarne dirken" userId="5600d8128afc4355" providerId="LiveId" clId="{DB239A32-AA9C-4CB5-A5F2-4BBB7465C895}" dt="2025-03-11T12:46:46.440" v="1793" actId="27636"/>
          <ac:spMkLst>
            <pc:docMk/>
            <pc:sldMk cId="435671805" sldId="375"/>
            <ac:spMk id="2" creationId="{75F162B8-0CA8-6EB1-7D9E-E213B85F5189}"/>
          </ac:spMkLst>
        </pc:spChg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599646543" sldId="377"/>
        </pc:sldMkLst>
      </pc:sldChg>
      <pc:sldChg chg="modSp add del mod">
        <pc:chgData name="jarne dirken" userId="5600d8128afc4355" providerId="LiveId" clId="{DB239A32-AA9C-4CB5-A5F2-4BBB7465C895}" dt="2025-03-12T09:27:47.062" v="3587" actId="2696"/>
        <pc:sldMkLst>
          <pc:docMk/>
          <pc:sldMk cId="2344285092" sldId="377"/>
        </pc:sldMkLst>
        <pc:spChg chg="mod">
          <ac:chgData name="jarne dirken" userId="5600d8128afc4355" providerId="LiveId" clId="{DB239A32-AA9C-4CB5-A5F2-4BBB7465C895}" dt="2025-03-12T09:25:58.890" v="3451" actId="20577"/>
          <ac:spMkLst>
            <pc:docMk/>
            <pc:sldMk cId="2344285092" sldId="377"/>
            <ac:spMk id="3" creationId="{29AF849D-7BBF-CF18-5F03-29DD06AEE852}"/>
          </ac:spMkLst>
        </pc:spChg>
      </pc:sldChg>
      <pc:sldChg chg="modSp add mod">
        <pc:chgData name="jarne dirken" userId="5600d8128afc4355" providerId="LiveId" clId="{DB239A32-AA9C-4CB5-A5F2-4BBB7465C895}" dt="2025-03-14T07:58:44.292" v="4421" actId="20577"/>
        <pc:sldMkLst>
          <pc:docMk/>
          <pc:sldMk cId="3829257943" sldId="377"/>
        </pc:sldMkLst>
        <pc:spChg chg="mod">
          <ac:chgData name="jarne dirken" userId="5600d8128afc4355" providerId="LiveId" clId="{DB239A32-AA9C-4CB5-A5F2-4BBB7465C895}" dt="2025-03-14T07:58:44.292" v="4421" actId="20577"/>
          <ac:spMkLst>
            <pc:docMk/>
            <pc:sldMk cId="3829257943" sldId="377"/>
            <ac:spMk id="3" creationId="{29AF849D-7BBF-CF18-5F03-29DD06AEE852}"/>
          </ac:spMkLst>
        </pc:spChg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2082307544" sldId="385"/>
        </pc:sldMkLst>
      </pc:sldChg>
      <pc:sldChg chg="addSp modSp new mod ord">
        <pc:chgData name="jarne dirken" userId="5600d8128afc4355" providerId="LiveId" clId="{DB239A32-AA9C-4CB5-A5F2-4BBB7465C895}" dt="2025-03-11T15:13:10.185" v="2235" actId="1076"/>
        <pc:sldMkLst>
          <pc:docMk/>
          <pc:sldMk cId="2833307058" sldId="385"/>
        </pc:sldMkLst>
        <pc:spChg chg="mod">
          <ac:chgData name="jarne dirken" userId="5600d8128afc4355" providerId="LiveId" clId="{DB239A32-AA9C-4CB5-A5F2-4BBB7465C895}" dt="2025-03-11T15:12:32.669" v="2229" actId="207"/>
          <ac:spMkLst>
            <pc:docMk/>
            <pc:sldMk cId="2833307058" sldId="385"/>
            <ac:spMk id="2" creationId="{F0ACBBC0-966E-A12C-1E66-2CFFA5E453EB}"/>
          </ac:spMkLst>
        </pc:spChg>
        <pc:spChg chg="mod">
          <ac:chgData name="jarne dirken" userId="5600d8128afc4355" providerId="LiveId" clId="{DB239A32-AA9C-4CB5-A5F2-4BBB7465C895}" dt="2025-03-07T14:16:36.706" v="1649" actId="20577"/>
          <ac:spMkLst>
            <pc:docMk/>
            <pc:sldMk cId="2833307058" sldId="385"/>
            <ac:spMk id="3" creationId="{10289CB6-397F-1E77-4065-526DF069847B}"/>
          </ac:spMkLst>
        </pc:spChg>
        <pc:picChg chg="add mod">
          <ac:chgData name="jarne dirken" userId="5600d8128afc4355" providerId="LiveId" clId="{DB239A32-AA9C-4CB5-A5F2-4BBB7465C895}" dt="2025-03-07T14:17:34.699" v="1696" actId="1076"/>
          <ac:picMkLst>
            <pc:docMk/>
            <pc:sldMk cId="2833307058" sldId="385"/>
            <ac:picMk id="8" creationId="{0DE57C5D-00AB-A289-1439-B01E8846E85D}"/>
          </ac:picMkLst>
        </pc:picChg>
        <pc:picChg chg="add mod">
          <ac:chgData name="jarne dirken" userId="5600d8128afc4355" providerId="LiveId" clId="{DB239A32-AA9C-4CB5-A5F2-4BBB7465C895}" dt="2025-03-11T15:13:10.185" v="2235" actId="1076"/>
          <ac:picMkLst>
            <pc:docMk/>
            <pc:sldMk cId="2833307058" sldId="385"/>
            <ac:picMk id="9" creationId="{DC97D966-08FE-4251-57A9-627AD533E2CA}"/>
          </ac:picMkLst>
        </pc:picChg>
        <pc:picChg chg="add mod">
          <ac:chgData name="jarne dirken" userId="5600d8128afc4355" providerId="LiveId" clId="{DB239A32-AA9C-4CB5-A5F2-4BBB7465C895}" dt="2025-03-07T14:17:36.423" v="1697" actId="1076"/>
          <ac:picMkLst>
            <pc:docMk/>
            <pc:sldMk cId="2833307058" sldId="385"/>
            <ac:picMk id="10" creationId="{1A4EF5C6-E988-40A8-3482-D569B2D60160}"/>
          </ac:picMkLst>
        </pc:picChg>
        <pc:picChg chg="add mod">
          <ac:chgData name="jarne dirken" userId="5600d8128afc4355" providerId="LiveId" clId="{DB239A32-AA9C-4CB5-A5F2-4BBB7465C895}" dt="2025-03-07T14:17:38.063" v="1698" actId="1076"/>
          <ac:picMkLst>
            <pc:docMk/>
            <pc:sldMk cId="2833307058" sldId="385"/>
            <ac:picMk id="12" creationId="{57B5AC02-EF10-872C-72EA-04AF4F0DC91F}"/>
          </ac:picMkLst>
        </pc:picChg>
      </pc:sldChg>
      <pc:sldChg chg="addSp delSp modSp mod">
        <pc:chgData name="jarne dirken" userId="5600d8128afc4355" providerId="LiveId" clId="{DB239A32-AA9C-4CB5-A5F2-4BBB7465C895}" dt="2025-03-11T08:58:12.616" v="1736" actId="1076"/>
        <pc:sldMkLst>
          <pc:docMk/>
          <pc:sldMk cId="556477635" sldId="386"/>
        </pc:sldMkLst>
        <pc:picChg chg="del">
          <ac:chgData name="jarne dirken" userId="5600d8128afc4355" providerId="LiveId" clId="{DB239A32-AA9C-4CB5-A5F2-4BBB7465C895}" dt="2025-03-11T08:58:11.092" v="1735" actId="478"/>
          <ac:picMkLst>
            <pc:docMk/>
            <pc:sldMk cId="556477635" sldId="386"/>
            <ac:picMk id="8" creationId="{B10A79A7-EB6B-C0EC-867C-59BF70837016}"/>
          </ac:picMkLst>
        </pc:picChg>
        <pc:picChg chg="add mod">
          <ac:chgData name="jarne dirken" userId="5600d8128afc4355" providerId="LiveId" clId="{DB239A32-AA9C-4CB5-A5F2-4BBB7465C895}" dt="2025-03-11T08:58:12.616" v="1736" actId="1076"/>
          <ac:picMkLst>
            <pc:docMk/>
            <pc:sldMk cId="556477635" sldId="386"/>
            <ac:picMk id="9" creationId="{5A8FB8E8-601C-4FD5-D174-30A5400111D2}"/>
          </ac:picMkLst>
        </pc:picChg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3627024598" sldId="386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145848938" sldId="391"/>
        </pc:sldMkLst>
      </pc:sldChg>
      <pc:sldChg chg="add">
        <pc:chgData name="jarne dirken" userId="5600d8128afc4355" providerId="LiveId" clId="{DB239A32-AA9C-4CB5-A5F2-4BBB7465C895}" dt="2025-03-11T15:12:04.906" v="2190"/>
        <pc:sldMkLst>
          <pc:docMk/>
          <pc:sldMk cId="3403213242" sldId="391"/>
        </pc:sldMkLst>
      </pc:sldChg>
      <pc:sldChg chg="add">
        <pc:chgData name="jarne dirken" userId="5600d8128afc4355" providerId="LiveId" clId="{DB239A32-AA9C-4CB5-A5F2-4BBB7465C895}" dt="2025-03-11T15:12:04.906" v="2190"/>
        <pc:sldMkLst>
          <pc:docMk/>
          <pc:sldMk cId="211224923" sldId="392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243558391" sldId="392"/>
        </pc:sldMkLst>
      </pc:sldChg>
      <pc:sldChg chg="add">
        <pc:chgData name="jarne dirken" userId="5600d8128afc4355" providerId="LiveId" clId="{DB239A32-AA9C-4CB5-A5F2-4BBB7465C895}" dt="2025-03-11T15:12:04.906" v="2190"/>
        <pc:sldMkLst>
          <pc:docMk/>
          <pc:sldMk cId="647587322" sldId="393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839496875" sldId="393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533764167" sldId="394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1568468012" sldId="394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4168065844" sldId="394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1866597577" sldId="395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1993041690" sldId="395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4117198686" sldId="395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638509064" sldId="396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1542615143" sldId="396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4146856342" sldId="396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448368645" sldId="397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1500473693" sldId="397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641109678" sldId="397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2225048097" sldId="398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3324358423" sldId="398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4176043072" sldId="398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545337453" sldId="399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971212699" sldId="399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2644361922" sldId="399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725408112" sldId="400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157224072" sldId="400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4031130445" sldId="400"/>
        </pc:sldMkLst>
      </pc:sldChg>
      <pc:sldChg chg="addSp modSp new mod">
        <pc:chgData name="jarne dirken" userId="5600d8128afc4355" providerId="LiveId" clId="{DB239A32-AA9C-4CB5-A5F2-4BBB7465C895}" dt="2025-03-11T11:53:07.694" v="1764" actId="1076"/>
        <pc:sldMkLst>
          <pc:docMk/>
          <pc:sldMk cId="1714069162" sldId="401"/>
        </pc:sldMkLst>
        <pc:spChg chg="mod">
          <ac:chgData name="jarne dirken" userId="5600d8128afc4355" providerId="LiveId" clId="{DB239A32-AA9C-4CB5-A5F2-4BBB7465C895}" dt="2025-03-11T11:52:51.356" v="1757" actId="20577"/>
          <ac:spMkLst>
            <pc:docMk/>
            <pc:sldMk cId="1714069162" sldId="401"/>
            <ac:spMk id="3" creationId="{42136EA3-8ED2-ADF6-E2A0-530294F89983}"/>
          </ac:spMkLst>
        </pc:spChg>
        <pc:picChg chg="add mod">
          <ac:chgData name="jarne dirken" userId="5600d8128afc4355" providerId="LiveId" clId="{DB239A32-AA9C-4CB5-A5F2-4BBB7465C895}" dt="2025-03-11T11:53:04.201" v="1763" actId="1076"/>
          <ac:picMkLst>
            <pc:docMk/>
            <pc:sldMk cId="1714069162" sldId="401"/>
            <ac:picMk id="8" creationId="{F9BD0C44-9AD8-FB22-C8BC-592F4067C7CE}"/>
          </ac:picMkLst>
        </pc:picChg>
        <pc:picChg chg="add mod">
          <ac:chgData name="jarne dirken" userId="5600d8128afc4355" providerId="LiveId" clId="{DB239A32-AA9C-4CB5-A5F2-4BBB7465C895}" dt="2025-03-11T11:53:07.694" v="1764" actId="1076"/>
          <ac:picMkLst>
            <pc:docMk/>
            <pc:sldMk cId="1714069162" sldId="401"/>
            <ac:picMk id="10" creationId="{C376209E-43AE-313E-E880-3F61A4CD4666}"/>
          </ac:picMkLst>
        </pc:picChg>
      </pc:sldChg>
      <pc:sldChg chg="addSp modSp new mod">
        <pc:chgData name="jarne dirken" userId="5600d8128afc4355" providerId="LiveId" clId="{DB239A32-AA9C-4CB5-A5F2-4BBB7465C895}" dt="2025-03-11T13:16:49.033" v="1995" actId="20577"/>
        <pc:sldMkLst>
          <pc:docMk/>
          <pc:sldMk cId="1315355242" sldId="402"/>
        </pc:sldMkLst>
        <pc:spChg chg="mod">
          <ac:chgData name="jarne dirken" userId="5600d8128afc4355" providerId="LiveId" clId="{DB239A32-AA9C-4CB5-A5F2-4BBB7465C895}" dt="2025-03-11T13:16:49.033" v="1995" actId="20577"/>
          <ac:spMkLst>
            <pc:docMk/>
            <pc:sldMk cId="1315355242" sldId="402"/>
            <ac:spMk id="2" creationId="{5F2BE57A-F81F-B2E4-DE8C-57A3C5E0538E}"/>
          </ac:spMkLst>
        </pc:spChg>
        <pc:spChg chg="mod">
          <ac:chgData name="jarne dirken" userId="5600d8128afc4355" providerId="LiveId" clId="{DB239A32-AA9C-4CB5-A5F2-4BBB7465C895}" dt="2025-03-11T13:16:16.984" v="1827" actId="20577"/>
          <ac:spMkLst>
            <pc:docMk/>
            <pc:sldMk cId="1315355242" sldId="402"/>
            <ac:spMk id="3" creationId="{C001D85F-5969-0777-5D9B-4E14B14CF511}"/>
          </ac:spMkLst>
        </pc:spChg>
        <pc:picChg chg="add mod">
          <ac:chgData name="jarne dirken" userId="5600d8128afc4355" providerId="LiveId" clId="{DB239A32-AA9C-4CB5-A5F2-4BBB7465C895}" dt="2025-03-11T13:16:12.001" v="1802" actId="1076"/>
          <ac:picMkLst>
            <pc:docMk/>
            <pc:sldMk cId="1315355242" sldId="402"/>
            <ac:picMk id="8" creationId="{181C40FD-D804-C56A-763B-342D9D5321EA}"/>
          </ac:picMkLst>
        </pc:picChg>
        <pc:picChg chg="add mod">
          <ac:chgData name="jarne dirken" userId="5600d8128afc4355" providerId="LiveId" clId="{DB239A32-AA9C-4CB5-A5F2-4BBB7465C895}" dt="2025-03-11T13:16:11.447" v="1801" actId="1076"/>
          <ac:picMkLst>
            <pc:docMk/>
            <pc:sldMk cId="1315355242" sldId="402"/>
            <ac:picMk id="10" creationId="{B48A040D-B7C5-520C-68C6-A6B509E00DB0}"/>
          </ac:picMkLst>
        </pc:picChg>
      </pc:sldChg>
      <pc:sldChg chg="addSp modSp new mod">
        <pc:chgData name="jarne dirken" userId="5600d8128afc4355" providerId="LiveId" clId="{DB239A32-AA9C-4CB5-A5F2-4BBB7465C895}" dt="2025-03-11T14:27:45.450" v="2077" actId="20577"/>
        <pc:sldMkLst>
          <pc:docMk/>
          <pc:sldMk cId="3444598567" sldId="403"/>
        </pc:sldMkLst>
        <pc:spChg chg="mod">
          <ac:chgData name="jarne dirken" userId="5600d8128afc4355" providerId="LiveId" clId="{DB239A32-AA9C-4CB5-A5F2-4BBB7465C895}" dt="2025-03-11T14:27:45.450" v="2077" actId="20577"/>
          <ac:spMkLst>
            <pc:docMk/>
            <pc:sldMk cId="3444598567" sldId="403"/>
            <ac:spMk id="2" creationId="{B81DCE72-01C3-A923-7588-03F111FE73B9}"/>
          </ac:spMkLst>
        </pc:spChg>
        <pc:spChg chg="mod">
          <ac:chgData name="jarne dirken" userId="5600d8128afc4355" providerId="LiveId" clId="{DB239A32-AA9C-4CB5-A5F2-4BBB7465C895}" dt="2025-03-11T14:21:02.738" v="2011" actId="20577"/>
          <ac:spMkLst>
            <pc:docMk/>
            <pc:sldMk cId="3444598567" sldId="403"/>
            <ac:spMk id="3" creationId="{B8A1FDA7-A314-2EEE-345E-844A09948EC7}"/>
          </ac:spMkLst>
        </pc:spChg>
        <pc:picChg chg="add mod">
          <ac:chgData name="jarne dirken" userId="5600d8128afc4355" providerId="LiveId" clId="{DB239A32-AA9C-4CB5-A5F2-4BBB7465C895}" dt="2025-03-11T14:27:28.458" v="2013" actId="1076"/>
          <ac:picMkLst>
            <pc:docMk/>
            <pc:sldMk cId="3444598567" sldId="403"/>
            <ac:picMk id="8" creationId="{FDF1E28E-796A-F5A3-522E-9F762C0648EA}"/>
          </ac:picMkLst>
        </pc:picChg>
      </pc:sldChg>
      <pc:sldChg chg="addSp delSp modSp new mod">
        <pc:chgData name="jarne dirken" userId="5600d8128afc4355" providerId="LiveId" clId="{DB239A32-AA9C-4CB5-A5F2-4BBB7465C895}" dt="2025-03-12T15:36:31.564" v="4144" actId="20577"/>
        <pc:sldMkLst>
          <pc:docMk/>
          <pc:sldMk cId="2223715268" sldId="404"/>
        </pc:sldMkLst>
        <pc:spChg chg="mod">
          <ac:chgData name="jarne dirken" userId="5600d8128afc4355" providerId="LiveId" clId="{DB239A32-AA9C-4CB5-A5F2-4BBB7465C895}" dt="2025-03-12T15:36:31.564" v="4144" actId="20577"/>
          <ac:spMkLst>
            <pc:docMk/>
            <pc:sldMk cId="2223715268" sldId="404"/>
            <ac:spMk id="2" creationId="{AAEA7D38-4578-DB4A-F2EB-0E3734AAA84A}"/>
          </ac:spMkLst>
        </pc:spChg>
        <pc:spChg chg="mod">
          <ac:chgData name="jarne dirken" userId="5600d8128afc4355" providerId="LiveId" clId="{DB239A32-AA9C-4CB5-A5F2-4BBB7465C895}" dt="2025-03-11T15:13:32.121" v="2266" actId="20577"/>
          <ac:spMkLst>
            <pc:docMk/>
            <pc:sldMk cId="2223715268" sldId="404"/>
            <ac:spMk id="3" creationId="{68C59B29-5333-DA40-78C6-5A0E8379BC6F}"/>
          </ac:spMkLst>
        </pc:spChg>
        <pc:picChg chg="add del mod">
          <ac:chgData name="jarne dirken" userId="5600d8128afc4355" providerId="LiveId" clId="{DB239A32-AA9C-4CB5-A5F2-4BBB7465C895}" dt="2025-03-12T15:36:24.561" v="4139" actId="478"/>
          <ac:picMkLst>
            <pc:docMk/>
            <pc:sldMk cId="2223715268" sldId="404"/>
            <ac:picMk id="8" creationId="{2C92778A-AAA9-E041-7238-8899B5A79CD1}"/>
          </ac:picMkLst>
        </pc:picChg>
        <pc:picChg chg="add mod">
          <ac:chgData name="jarne dirken" userId="5600d8128afc4355" providerId="LiveId" clId="{DB239A32-AA9C-4CB5-A5F2-4BBB7465C895}" dt="2025-03-12T15:36:29.408" v="4143" actId="1076"/>
          <ac:picMkLst>
            <pc:docMk/>
            <pc:sldMk cId="2223715268" sldId="404"/>
            <ac:picMk id="9" creationId="{72040F24-023F-17E9-A370-9D6D6E69FAEB}"/>
          </ac:picMkLst>
        </pc:picChg>
      </pc:sldChg>
      <pc:sldChg chg="addSp delSp modSp new del mod">
        <pc:chgData name="jarne dirken" userId="5600d8128afc4355" providerId="LiveId" clId="{DB239A32-AA9C-4CB5-A5F2-4BBB7465C895}" dt="2025-03-12T15:40:29.571" v="4418" actId="47"/>
        <pc:sldMkLst>
          <pc:docMk/>
          <pc:sldMk cId="3804954180" sldId="405"/>
        </pc:sldMkLst>
        <pc:spChg chg="mod">
          <ac:chgData name="jarne dirken" userId="5600d8128afc4355" providerId="LiveId" clId="{DB239A32-AA9C-4CB5-A5F2-4BBB7465C895}" dt="2025-03-11T15:15:45.765" v="2345" actId="20577"/>
          <ac:spMkLst>
            <pc:docMk/>
            <pc:sldMk cId="3804954180" sldId="405"/>
            <ac:spMk id="2" creationId="{88D8E2D5-952E-60E4-72A4-4DC2335F4822}"/>
          </ac:spMkLst>
        </pc:spChg>
        <pc:spChg chg="mod">
          <ac:chgData name="jarne dirken" userId="5600d8128afc4355" providerId="LiveId" clId="{DB239A32-AA9C-4CB5-A5F2-4BBB7465C895}" dt="2025-03-11T15:15:24.981" v="2326" actId="20577"/>
          <ac:spMkLst>
            <pc:docMk/>
            <pc:sldMk cId="3804954180" sldId="405"/>
            <ac:spMk id="3" creationId="{3DA78D6C-87F9-0E65-E754-5A4EF4B36179}"/>
          </ac:spMkLst>
        </pc:spChg>
        <pc:picChg chg="add del">
          <ac:chgData name="jarne dirken" userId="5600d8128afc4355" providerId="LiveId" clId="{DB239A32-AA9C-4CB5-A5F2-4BBB7465C895}" dt="2025-03-11T15:15:21.409" v="2308" actId="22"/>
          <ac:picMkLst>
            <pc:docMk/>
            <pc:sldMk cId="3804954180" sldId="405"/>
            <ac:picMk id="8" creationId="{C8CBDDEF-FF43-0EFD-DCC9-852C1DBF5A2E}"/>
          </ac:picMkLst>
        </pc:picChg>
        <pc:picChg chg="add mod">
          <ac:chgData name="jarne dirken" userId="5600d8128afc4355" providerId="LiveId" clId="{DB239A32-AA9C-4CB5-A5F2-4BBB7465C895}" dt="2025-03-11T15:15:43.283" v="2333" actId="1076"/>
          <ac:picMkLst>
            <pc:docMk/>
            <pc:sldMk cId="3804954180" sldId="405"/>
            <ac:picMk id="10" creationId="{B71741C6-8182-DA3F-6E55-1B849E9CAE35}"/>
          </ac:picMkLst>
        </pc:picChg>
        <pc:picChg chg="add mod">
          <ac:chgData name="jarne dirken" userId="5600d8128afc4355" providerId="LiveId" clId="{DB239A32-AA9C-4CB5-A5F2-4BBB7465C895}" dt="2025-03-11T15:15:41.999" v="2332" actId="1076"/>
          <ac:picMkLst>
            <pc:docMk/>
            <pc:sldMk cId="3804954180" sldId="405"/>
            <ac:picMk id="12" creationId="{CBF2EC95-7F22-84F0-9956-5BE3FF2243CF}"/>
          </ac:picMkLst>
        </pc:picChg>
      </pc:sldChg>
      <pc:sldChg chg="addSp modSp new del mod">
        <pc:chgData name="jarne dirken" userId="5600d8128afc4355" providerId="LiveId" clId="{DB239A32-AA9C-4CB5-A5F2-4BBB7465C895}" dt="2025-03-12T15:40:29.571" v="4418" actId="47"/>
        <pc:sldMkLst>
          <pc:docMk/>
          <pc:sldMk cId="3049459938" sldId="406"/>
        </pc:sldMkLst>
        <pc:spChg chg="mod">
          <ac:chgData name="jarne dirken" userId="5600d8128afc4355" providerId="LiveId" clId="{DB239A32-AA9C-4CB5-A5F2-4BBB7465C895}" dt="2025-03-11T15:15:49.418" v="2354" actId="20577"/>
          <ac:spMkLst>
            <pc:docMk/>
            <pc:sldMk cId="3049459938" sldId="406"/>
            <ac:spMk id="3" creationId="{D24C4786-29FC-8AEA-597E-46C8E3C1542A}"/>
          </ac:spMkLst>
        </pc:spChg>
        <pc:picChg chg="add mod">
          <ac:chgData name="jarne dirken" userId="5600d8128afc4355" providerId="LiveId" clId="{DB239A32-AA9C-4CB5-A5F2-4BBB7465C895}" dt="2025-03-11T15:16:12.774" v="2357" actId="1076"/>
          <ac:picMkLst>
            <pc:docMk/>
            <pc:sldMk cId="3049459938" sldId="406"/>
            <ac:picMk id="8" creationId="{1B097EE1-DF6D-C8D0-3259-F41AE211A57D}"/>
          </ac:picMkLst>
        </pc:picChg>
      </pc:sldChg>
      <pc:sldChg chg="addSp modSp new mod">
        <pc:chgData name="jarne dirken" userId="5600d8128afc4355" providerId="LiveId" clId="{DB239A32-AA9C-4CB5-A5F2-4BBB7465C895}" dt="2025-03-11T15:17:13.336" v="2418" actId="1076"/>
        <pc:sldMkLst>
          <pc:docMk/>
          <pc:sldMk cId="766303713" sldId="407"/>
        </pc:sldMkLst>
        <pc:spChg chg="mod">
          <ac:chgData name="jarne dirken" userId="5600d8128afc4355" providerId="LiveId" clId="{DB239A32-AA9C-4CB5-A5F2-4BBB7465C895}" dt="2025-03-11T15:16:58.101" v="2412" actId="20577"/>
          <ac:spMkLst>
            <pc:docMk/>
            <pc:sldMk cId="766303713" sldId="407"/>
            <ac:spMk id="2" creationId="{E387E8F4-0C34-ADFE-4E83-2C6016D1065A}"/>
          </ac:spMkLst>
        </pc:spChg>
        <pc:spChg chg="mod">
          <ac:chgData name="jarne dirken" userId="5600d8128afc4355" providerId="LiveId" clId="{DB239A32-AA9C-4CB5-A5F2-4BBB7465C895}" dt="2025-03-11T15:16:33.447" v="2390" actId="20577"/>
          <ac:spMkLst>
            <pc:docMk/>
            <pc:sldMk cId="766303713" sldId="407"/>
            <ac:spMk id="3" creationId="{03B71342-BCD7-C4AB-7575-5AD9DB601637}"/>
          </ac:spMkLst>
        </pc:spChg>
        <pc:picChg chg="add mod">
          <ac:chgData name="jarne dirken" userId="5600d8128afc4355" providerId="LiveId" clId="{DB239A32-AA9C-4CB5-A5F2-4BBB7465C895}" dt="2025-03-11T15:17:00.511" v="2414" actId="1076"/>
          <ac:picMkLst>
            <pc:docMk/>
            <pc:sldMk cId="766303713" sldId="407"/>
            <ac:picMk id="8" creationId="{7D343B47-BB2F-24B3-A430-969A10CA3BAD}"/>
          </ac:picMkLst>
        </pc:picChg>
        <pc:picChg chg="add mod">
          <ac:chgData name="jarne dirken" userId="5600d8128afc4355" providerId="LiveId" clId="{DB239A32-AA9C-4CB5-A5F2-4BBB7465C895}" dt="2025-03-11T15:17:13.336" v="2418" actId="1076"/>
          <ac:picMkLst>
            <pc:docMk/>
            <pc:sldMk cId="766303713" sldId="407"/>
            <ac:picMk id="10" creationId="{B3652BCB-D895-A3F1-8211-0A3F342F53F8}"/>
          </ac:picMkLst>
        </pc:picChg>
      </pc:sldChg>
      <pc:sldChg chg="addSp modSp new mod">
        <pc:chgData name="jarne dirken" userId="5600d8128afc4355" providerId="LiveId" clId="{DB239A32-AA9C-4CB5-A5F2-4BBB7465C895}" dt="2025-03-11T15:17:29.947" v="2435" actId="14100"/>
        <pc:sldMkLst>
          <pc:docMk/>
          <pc:sldMk cId="2712659855" sldId="408"/>
        </pc:sldMkLst>
        <pc:spChg chg="mod">
          <ac:chgData name="jarne dirken" userId="5600d8128afc4355" providerId="LiveId" clId="{DB239A32-AA9C-4CB5-A5F2-4BBB7465C895}" dt="2025-03-11T15:17:21.032" v="2433" actId="20577"/>
          <ac:spMkLst>
            <pc:docMk/>
            <pc:sldMk cId="2712659855" sldId="408"/>
            <ac:spMk id="3" creationId="{993EEDAE-337C-07FD-CED1-6F6C2CE72071}"/>
          </ac:spMkLst>
        </pc:spChg>
        <pc:picChg chg="add mod">
          <ac:chgData name="jarne dirken" userId="5600d8128afc4355" providerId="LiveId" clId="{DB239A32-AA9C-4CB5-A5F2-4BBB7465C895}" dt="2025-03-11T15:17:29.947" v="2435" actId="14100"/>
          <ac:picMkLst>
            <pc:docMk/>
            <pc:sldMk cId="2712659855" sldId="408"/>
            <ac:picMk id="8" creationId="{EEB484F5-B420-D615-0413-454EC3F6CFCE}"/>
          </ac:picMkLst>
        </pc:picChg>
      </pc:sldChg>
      <pc:sldChg chg="addSp modSp new mod">
        <pc:chgData name="jarne dirken" userId="5600d8128afc4355" providerId="LiveId" clId="{DB239A32-AA9C-4CB5-A5F2-4BBB7465C895}" dt="2025-03-11T15:19:06.176" v="2555" actId="1076"/>
        <pc:sldMkLst>
          <pc:docMk/>
          <pc:sldMk cId="3255831282" sldId="409"/>
        </pc:sldMkLst>
        <pc:spChg chg="mod">
          <ac:chgData name="jarne dirken" userId="5600d8128afc4355" providerId="LiveId" clId="{DB239A32-AA9C-4CB5-A5F2-4BBB7465C895}" dt="2025-03-11T15:18:58.554" v="2553" actId="20577"/>
          <ac:spMkLst>
            <pc:docMk/>
            <pc:sldMk cId="3255831282" sldId="409"/>
            <ac:spMk id="2" creationId="{430996D8-60A7-539E-B0AA-96C9F2D80F17}"/>
          </ac:spMkLst>
        </pc:spChg>
        <pc:spChg chg="mod">
          <ac:chgData name="jarne dirken" userId="5600d8128afc4355" providerId="LiveId" clId="{DB239A32-AA9C-4CB5-A5F2-4BBB7465C895}" dt="2025-03-11T15:17:40.094" v="2465" actId="20577"/>
          <ac:spMkLst>
            <pc:docMk/>
            <pc:sldMk cId="3255831282" sldId="409"/>
            <ac:spMk id="3" creationId="{73639978-B6B4-0522-325B-3D9F44ED49E8}"/>
          </ac:spMkLst>
        </pc:spChg>
        <pc:picChg chg="add mod">
          <ac:chgData name="jarne dirken" userId="5600d8128afc4355" providerId="LiveId" clId="{DB239A32-AA9C-4CB5-A5F2-4BBB7465C895}" dt="2025-03-11T15:17:46.404" v="2467" actId="1076"/>
          <ac:picMkLst>
            <pc:docMk/>
            <pc:sldMk cId="3255831282" sldId="409"/>
            <ac:picMk id="8" creationId="{57DBA92B-65D2-6DAE-94FD-A4FC857A9A3E}"/>
          </ac:picMkLst>
        </pc:picChg>
        <pc:picChg chg="add mod">
          <ac:chgData name="jarne dirken" userId="5600d8128afc4355" providerId="LiveId" clId="{DB239A32-AA9C-4CB5-A5F2-4BBB7465C895}" dt="2025-03-11T15:19:06.176" v="2555" actId="1076"/>
          <ac:picMkLst>
            <pc:docMk/>
            <pc:sldMk cId="3255831282" sldId="409"/>
            <ac:picMk id="10" creationId="{528EBD63-C76C-6E66-1C8C-A96DC8AF72F4}"/>
          </ac:picMkLst>
        </pc:picChg>
      </pc:sldChg>
      <pc:sldChg chg="addSp modSp new mod">
        <pc:chgData name="jarne dirken" userId="5600d8128afc4355" providerId="LiveId" clId="{DB239A32-AA9C-4CB5-A5F2-4BBB7465C895}" dt="2025-03-11T15:24:10.932" v="2759" actId="20577"/>
        <pc:sldMkLst>
          <pc:docMk/>
          <pc:sldMk cId="1691715445" sldId="410"/>
        </pc:sldMkLst>
        <pc:spChg chg="mod">
          <ac:chgData name="jarne dirken" userId="5600d8128afc4355" providerId="LiveId" clId="{DB239A32-AA9C-4CB5-A5F2-4BBB7465C895}" dt="2025-03-11T15:24:10.932" v="2759" actId="20577"/>
          <ac:spMkLst>
            <pc:docMk/>
            <pc:sldMk cId="1691715445" sldId="410"/>
            <ac:spMk id="2" creationId="{AB1815B5-58A0-5693-9062-A6F584A46689}"/>
          </ac:spMkLst>
        </pc:spChg>
        <pc:spChg chg="mod">
          <ac:chgData name="jarne dirken" userId="5600d8128afc4355" providerId="LiveId" clId="{DB239A32-AA9C-4CB5-A5F2-4BBB7465C895}" dt="2025-03-11T15:19:42.432" v="2615" actId="20577"/>
          <ac:spMkLst>
            <pc:docMk/>
            <pc:sldMk cId="1691715445" sldId="410"/>
            <ac:spMk id="3" creationId="{9F5FD1EC-3330-801D-13F6-78A881B71E04}"/>
          </ac:spMkLst>
        </pc:spChg>
        <pc:spChg chg="add mod">
          <ac:chgData name="jarne dirken" userId="5600d8128afc4355" providerId="LiveId" clId="{DB239A32-AA9C-4CB5-A5F2-4BBB7465C895}" dt="2025-03-11T15:22:25.839" v="2631" actId="207"/>
          <ac:spMkLst>
            <pc:docMk/>
            <pc:sldMk cId="1691715445" sldId="410"/>
            <ac:spMk id="9" creationId="{8558A811-039C-2C9D-9395-4392F851915C}"/>
          </ac:spMkLst>
        </pc:spChg>
        <pc:spChg chg="add mod">
          <ac:chgData name="jarne dirken" userId="5600d8128afc4355" providerId="LiveId" clId="{DB239A32-AA9C-4CB5-A5F2-4BBB7465C895}" dt="2025-03-11T15:22:31.985" v="2641" actId="20577"/>
          <ac:spMkLst>
            <pc:docMk/>
            <pc:sldMk cId="1691715445" sldId="410"/>
            <ac:spMk id="10" creationId="{A64891C2-B4DD-861D-E659-033A42AB4355}"/>
          </ac:spMkLst>
        </pc:spChg>
        <pc:spChg chg="add mod">
          <ac:chgData name="jarne dirken" userId="5600d8128afc4355" providerId="LiveId" clId="{DB239A32-AA9C-4CB5-A5F2-4BBB7465C895}" dt="2025-03-11T15:23:01.765" v="2688" actId="20577"/>
          <ac:spMkLst>
            <pc:docMk/>
            <pc:sldMk cId="1691715445" sldId="410"/>
            <ac:spMk id="11" creationId="{8066B5CC-0D01-7D75-CF08-72019B3CA1F7}"/>
          </ac:spMkLst>
        </pc:spChg>
        <pc:spChg chg="add mod">
          <ac:chgData name="jarne dirken" userId="5600d8128afc4355" providerId="LiveId" clId="{DB239A32-AA9C-4CB5-A5F2-4BBB7465C895}" dt="2025-03-11T15:23:14.051" v="2695" actId="1076"/>
          <ac:spMkLst>
            <pc:docMk/>
            <pc:sldMk cId="1691715445" sldId="410"/>
            <ac:spMk id="12" creationId="{27AA82A6-A2A1-2A0C-3666-C0CF8ACF4763}"/>
          </ac:spMkLst>
        </pc:spChg>
        <pc:spChg chg="add mod">
          <ac:chgData name="jarne dirken" userId="5600d8128afc4355" providerId="LiveId" clId="{DB239A32-AA9C-4CB5-A5F2-4BBB7465C895}" dt="2025-03-11T15:23:21.932" v="2706" actId="1076"/>
          <ac:spMkLst>
            <pc:docMk/>
            <pc:sldMk cId="1691715445" sldId="410"/>
            <ac:spMk id="13" creationId="{1A22C2FF-CED7-C0C3-6000-237BD1E7A07D}"/>
          </ac:spMkLst>
        </pc:spChg>
        <pc:spChg chg="add mod">
          <ac:chgData name="jarne dirken" userId="5600d8128afc4355" providerId="LiveId" clId="{DB239A32-AA9C-4CB5-A5F2-4BBB7465C895}" dt="2025-03-11T15:23:26.421" v="2716" actId="20577"/>
          <ac:spMkLst>
            <pc:docMk/>
            <pc:sldMk cId="1691715445" sldId="410"/>
            <ac:spMk id="14" creationId="{4DE7985B-94E6-2113-7212-DAAD6E524348}"/>
          </ac:spMkLst>
        </pc:spChg>
        <pc:spChg chg="add mod">
          <ac:chgData name="jarne dirken" userId="5600d8128afc4355" providerId="LiveId" clId="{DB239A32-AA9C-4CB5-A5F2-4BBB7465C895}" dt="2025-03-11T15:23:32.292" v="2726" actId="20577"/>
          <ac:spMkLst>
            <pc:docMk/>
            <pc:sldMk cId="1691715445" sldId="410"/>
            <ac:spMk id="15" creationId="{CFEC65FF-1ED1-5025-3759-0E6BC3BAD83A}"/>
          </ac:spMkLst>
        </pc:spChg>
        <pc:picChg chg="add mod">
          <ac:chgData name="jarne dirken" userId="5600d8128afc4355" providerId="LiveId" clId="{DB239A32-AA9C-4CB5-A5F2-4BBB7465C895}" dt="2025-03-11T15:22:45.795" v="2655" actId="1076"/>
          <ac:picMkLst>
            <pc:docMk/>
            <pc:sldMk cId="1691715445" sldId="410"/>
            <ac:picMk id="8" creationId="{3261F04B-5713-1331-7AC1-81F9C19BE694}"/>
          </ac:picMkLst>
        </pc:picChg>
      </pc:sldChg>
      <pc:sldChg chg="addSp delSp modSp new mod">
        <pc:chgData name="jarne dirken" userId="5600d8128afc4355" providerId="LiveId" clId="{DB239A32-AA9C-4CB5-A5F2-4BBB7465C895}" dt="2025-03-12T07:52:55.301" v="3039" actId="1076"/>
        <pc:sldMkLst>
          <pc:docMk/>
          <pc:sldMk cId="2292197404" sldId="411"/>
        </pc:sldMkLst>
        <pc:spChg chg="mod">
          <ac:chgData name="jarne dirken" userId="5600d8128afc4355" providerId="LiveId" clId="{DB239A32-AA9C-4CB5-A5F2-4BBB7465C895}" dt="2025-03-11T15:23:44.869" v="2736" actId="5793"/>
          <ac:spMkLst>
            <pc:docMk/>
            <pc:sldMk cId="2292197404" sldId="411"/>
            <ac:spMk id="3" creationId="{A111F8CC-AA87-05D2-42E0-20B5E0F9ACF1}"/>
          </ac:spMkLst>
        </pc:spChg>
        <pc:picChg chg="add mod">
          <ac:chgData name="jarne dirken" userId="5600d8128afc4355" providerId="LiveId" clId="{DB239A32-AA9C-4CB5-A5F2-4BBB7465C895}" dt="2025-03-12T07:52:55.301" v="3039" actId="1076"/>
          <ac:picMkLst>
            <pc:docMk/>
            <pc:sldMk cId="2292197404" sldId="411"/>
            <ac:picMk id="8" creationId="{0F221046-3920-A97D-F18D-84C6AB11B306}"/>
          </ac:picMkLst>
        </pc:picChg>
        <pc:picChg chg="add del mod">
          <ac:chgData name="jarne dirken" userId="5600d8128afc4355" providerId="LiveId" clId="{DB239A32-AA9C-4CB5-A5F2-4BBB7465C895}" dt="2025-03-11T15:24:01.199" v="2744" actId="22"/>
          <ac:picMkLst>
            <pc:docMk/>
            <pc:sldMk cId="2292197404" sldId="411"/>
            <ac:picMk id="8" creationId="{261C0B1E-1F32-BA94-20E1-C4AF89F1221B}"/>
          </ac:picMkLst>
        </pc:picChg>
        <pc:picChg chg="add">
          <ac:chgData name="jarne dirken" userId="5600d8128afc4355" providerId="LiveId" clId="{DB239A32-AA9C-4CB5-A5F2-4BBB7465C895}" dt="2025-03-11T15:24:41.556" v="2760" actId="22"/>
          <ac:picMkLst>
            <pc:docMk/>
            <pc:sldMk cId="2292197404" sldId="411"/>
            <ac:picMk id="10" creationId="{428235FC-D120-7516-3DFA-2BC5E6FA490D}"/>
          </ac:picMkLst>
        </pc:picChg>
      </pc:sldChg>
      <pc:sldChg chg="addSp modSp new mod">
        <pc:chgData name="jarne dirken" userId="5600d8128afc4355" providerId="LiveId" clId="{DB239A32-AA9C-4CB5-A5F2-4BBB7465C895}" dt="2025-03-11T15:26:58.081" v="2785" actId="20577"/>
        <pc:sldMkLst>
          <pc:docMk/>
          <pc:sldMk cId="572199506" sldId="412"/>
        </pc:sldMkLst>
        <pc:spChg chg="mod">
          <ac:chgData name="jarne dirken" userId="5600d8128afc4355" providerId="LiveId" clId="{DB239A32-AA9C-4CB5-A5F2-4BBB7465C895}" dt="2025-03-11T15:26:58.081" v="2785" actId="20577"/>
          <ac:spMkLst>
            <pc:docMk/>
            <pc:sldMk cId="572199506" sldId="412"/>
            <ac:spMk id="2" creationId="{8933E632-138A-5C31-D213-73F65195BD93}"/>
          </ac:spMkLst>
        </pc:spChg>
        <pc:spChg chg="mod">
          <ac:chgData name="jarne dirken" userId="5600d8128afc4355" providerId="LiveId" clId="{DB239A32-AA9C-4CB5-A5F2-4BBB7465C895}" dt="2025-03-11T15:24:48.821" v="2771" actId="20577"/>
          <ac:spMkLst>
            <pc:docMk/>
            <pc:sldMk cId="572199506" sldId="412"/>
            <ac:spMk id="3" creationId="{B69C8B22-B647-6048-B968-DEC66BCAC9DA}"/>
          </ac:spMkLst>
        </pc:spChg>
        <pc:picChg chg="add mod">
          <ac:chgData name="jarne dirken" userId="5600d8128afc4355" providerId="LiveId" clId="{DB239A32-AA9C-4CB5-A5F2-4BBB7465C895}" dt="2025-03-11T15:26:54.300" v="2774" actId="1076"/>
          <ac:picMkLst>
            <pc:docMk/>
            <pc:sldMk cId="572199506" sldId="412"/>
            <ac:picMk id="8" creationId="{5952735F-8FED-2F9B-1EB2-C44EDBD3803E}"/>
          </ac:picMkLst>
        </pc:picChg>
      </pc:sldChg>
      <pc:sldChg chg="addSp delSp modSp new mod">
        <pc:chgData name="jarne dirken" userId="5600d8128afc4355" providerId="LiveId" clId="{DB239A32-AA9C-4CB5-A5F2-4BBB7465C895}" dt="2025-03-12T15:05:11.168" v="3613" actId="1076"/>
        <pc:sldMkLst>
          <pc:docMk/>
          <pc:sldMk cId="4133559785" sldId="413"/>
        </pc:sldMkLst>
        <pc:spChg chg="mod">
          <ac:chgData name="jarne dirken" userId="5600d8128afc4355" providerId="LiveId" clId="{DB239A32-AA9C-4CB5-A5F2-4BBB7465C895}" dt="2025-03-11T15:27:44.684" v="2858" actId="20577"/>
          <ac:spMkLst>
            <pc:docMk/>
            <pc:sldMk cId="4133559785" sldId="413"/>
            <ac:spMk id="3" creationId="{74B336E9-23D0-0E61-B33D-9107E5E0FBD8}"/>
          </ac:spMkLst>
        </pc:spChg>
        <pc:picChg chg="add mod">
          <ac:chgData name="jarne dirken" userId="5600d8128afc4355" providerId="LiveId" clId="{DB239A32-AA9C-4CB5-A5F2-4BBB7465C895}" dt="2025-03-11T15:27:31.773" v="2833" actId="1076"/>
          <ac:picMkLst>
            <pc:docMk/>
            <pc:sldMk cId="4133559785" sldId="413"/>
            <ac:picMk id="8" creationId="{F13B7720-E633-3C16-25D2-930D231D1DFF}"/>
          </ac:picMkLst>
        </pc:picChg>
        <pc:picChg chg="add mod">
          <ac:chgData name="jarne dirken" userId="5600d8128afc4355" providerId="LiveId" clId="{DB239A32-AA9C-4CB5-A5F2-4BBB7465C895}" dt="2025-03-12T15:05:11.168" v="3613" actId="1076"/>
          <ac:picMkLst>
            <pc:docMk/>
            <pc:sldMk cId="4133559785" sldId="413"/>
            <ac:picMk id="9" creationId="{4A2A56CD-9E0D-A712-EED9-7A606786E324}"/>
          </ac:picMkLst>
        </pc:picChg>
        <pc:picChg chg="add del mod">
          <ac:chgData name="jarne dirken" userId="5600d8128afc4355" providerId="LiveId" clId="{DB239A32-AA9C-4CB5-A5F2-4BBB7465C895}" dt="2025-03-12T15:05:06.016" v="3610" actId="478"/>
          <ac:picMkLst>
            <pc:docMk/>
            <pc:sldMk cId="4133559785" sldId="413"/>
            <ac:picMk id="10" creationId="{82625067-EAAD-D838-2CAC-C67BE58A9AD1}"/>
          </ac:picMkLst>
        </pc:picChg>
      </pc:sldChg>
      <pc:sldChg chg="modSp new mod">
        <pc:chgData name="jarne dirken" userId="5600d8128afc4355" providerId="LiveId" clId="{DB239A32-AA9C-4CB5-A5F2-4BBB7465C895}" dt="2025-03-11T15:29:35.218" v="2885" actId="20577"/>
        <pc:sldMkLst>
          <pc:docMk/>
          <pc:sldMk cId="3419725034" sldId="414"/>
        </pc:sldMkLst>
        <pc:spChg chg="mod">
          <ac:chgData name="jarne dirken" userId="5600d8128afc4355" providerId="LiveId" clId="{DB239A32-AA9C-4CB5-A5F2-4BBB7465C895}" dt="2025-03-11T15:29:35.218" v="2885" actId="20577"/>
          <ac:spMkLst>
            <pc:docMk/>
            <pc:sldMk cId="3419725034" sldId="414"/>
            <ac:spMk id="3" creationId="{BD4CFA12-91B5-3DE3-02E5-BC6AE9BCAB98}"/>
          </ac:spMkLst>
        </pc:spChg>
      </pc:sldChg>
      <pc:sldChg chg="addSp modSp new mod">
        <pc:chgData name="jarne dirken" userId="5600d8128afc4355" providerId="LiveId" clId="{DB239A32-AA9C-4CB5-A5F2-4BBB7465C895}" dt="2025-03-11T15:32:10.336" v="2915" actId="20577"/>
        <pc:sldMkLst>
          <pc:docMk/>
          <pc:sldMk cId="1631258244" sldId="415"/>
        </pc:sldMkLst>
        <pc:spChg chg="mod">
          <ac:chgData name="jarne dirken" userId="5600d8128afc4355" providerId="LiveId" clId="{DB239A32-AA9C-4CB5-A5F2-4BBB7465C895}" dt="2025-03-11T15:32:10.336" v="2915" actId="20577"/>
          <ac:spMkLst>
            <pc:docMk/>
            <pc:sldMk cId="1631258244" sldId="415"/>
            <ac:spMk id="3" creationId="{9C6E2C1D-7902-7AD5-CCFB-1AF9283A8F58}"/>
          </ac:spMkLst>
        </pc:spChg>
        <pc:picChg chg="add mod">
          <ac:chgData name="jarne dirken" userId="5600d8128afc4355" providerId="LiveId" clId="{DB239A32-AA9C-4CB5-A5F2-4BBB7465C895}" dt="2025-03-11T15:31:58.573" v="2904" actId="1076"/>
          <ac:picMkLst>
            <pc:docMk/>
            <pc:sldMk cId="1631258244" sldId="415"/>
            <ac:picMk id="8" creationId="{D65AFD03-5715-BF7D-2688-77F93509A9A1}"/>
          </ac:picMkLst>
        </pc:picChg>
      </pc:sldChg>
      <pc:sldChg chg="addSp modSp new mod">
        <pc:chgData name="jarne dirken" userId="5600d8128afc4355" providerId="LiveId" clId="{DB239A32-AA9C-4CB5-A5F2-4BBB7465C895}" dt="2025-03-11T15:32:34.553" v="2939" actId="1076"/>
        <pc:sldMkLst>
          <pc:docMk/>
          <pc:sldMk cId="1225439267" sldId="416"/>
        </pc:sldMkLst>
        <pc:spChg chg="mod">
          <ac:chgData name="jarne dirken" userId="5600d8128afc4355" providerId="LiveId" clId="{DB239A32-AA9C-4CB5-A5F2-4BBB7465C895}" dt="2025-03-11T15:32:32.805" v="2937" actId="20577"/>
          <ac:spMkLst>
            <pc:docMk/>
            <pc:sldMk cId="1225439267" sldId="416"/>
            <ac:spMk id="3" creationId="{DA512E03-9B20-9539-7713-B6AD7FCAB089}"/>
          </ac:spMkLst>
        </pc:spChg>
        <pc:picChg chg="add mod">
          <ac:chgData name="jarne dirken" userId="5600d8128afc4355" providerId="LiveId" clId="{DB239A32-AA9C-4CB5-A5F2-4BBB7465C895}" dt="2025-03-11T15:32:23.694" v="2918" actId="1076"/>
          <ac:picMkLst>
            <pc:docMk/>
            <pc:sldMk cId="1225439267" sldId="416"/>
            <ac:picMk id="8" creationId="{08984768-B93E-A680-9670-5DCC233FCA6A}"/>
          </ac:picMkLst>
        </pc:picChg>
        <pc:picChg chg="add mod">
          <ac:chgData name="jarne dirken" userId="5600d8128afc4355" providerId="LiveId" clId="{DB239A32-AA9C-4CB5-A5F2-4BBB7465C895}" dt="2025-03-11T15:32:34.553" v="2939" actId="1076"/>
          <ac:picMkLst>
            <pc:docMk/>
            <pc:sldMk cId="1225439267" sldId="416"/>
            <ac:picMk id="10" creationId="{391DB6CB-B8CB-1CF9-EABF-CEF9555BFA24}"/>
          </ac:picMkLst>
        </pc:picChg>
      </pc:sldChg>
      <pc:sldChg chg="addSp modSp new mod">
        <pc:chgData name="jarne dirken" userId="5600d8128afc4355" providerId="LiveId" clId="{DB239A32-AA9C-4CB5-A5F2-4BBB7465C895}" dt="2025-03-12T15:18:28.778" v="3676" actId="20577"/>
        <pc:sldMkLst>
          <pc:docMk/>
          <pc:sldMk cId="288265730" sldId="417"/>
        </pc:sldMkLst>
        <pc:spChg chg="mod">
          <ac:chgData name="jarne dirken" userId="5600d8128afc4355" providerId="LiveId" clId="{DB239A32-AA9C-4CB5-A5F2-4BBB7465C895}" dt="2025-03-12T15:18:28.778" v="3676" actId="20577"/>
          <ac:spMkLst>
            <pc:docMk/>
            <pc:sldMk cId="288265730" sldId="417"/>
            <ac:spMk id="2" creationId="{4932DD38-F3DE-2F85-97F2-B8FB251F6D51}"/>
          </ac:spMkLst>
        </pc:spChg>
        <pc:spChg chg="mod">
          <ac:chgData name="jarne dirken" userId="5600d8128afc4355" providerId="LiveId" clId="{DB239A32-AA9C-4CB5-A5F2-4BBB7465C895}" dt="2025-03-11T15:33:36.601" v="2981" actId="20577"/>
          <ac:spMkLst>
            <pc:docMk/>
            <pc:sldMk cId="288265730" sldId="417"/>
            <ac:spMk id="3" creationId="{261005FD-4BA7-A033-56DD-7C8BE3DAAA46}"/>
          </ac:spMkLst>
        </pc:spChg>
        <pc:picChg chg="add mod">
          <ac:chgData name="jarne dirken" userId="5600d8128afc4355" providerId="LiveId" clId="{DB239A32-AA9C-4CB5-A5F2-4BBB7465C895}" dt="2025-03-11T15:34:21.246" v="3020" actId="1076"/>
          <ac:picMkLst>
            <pc:docMk/>
            <pc:sldMk cId="288265730" sldId="417"/>
            <ac:picMk id="8" creationId="{E8B743DA-1F9A-9B85-1047-2757917F4CDD}"/>
          </ac:picMkLst>
        </pc:picChg>
        <pc:picChg chg="add mod">
          <ac:chgData name="jarne dirken" userId="5600d8128afc4355" providerId="LiveId" clId="{DB239A32-AA9C-4CB5-A5F2-4BBB7465C895}" dt="2025-03-12T15:18:19.137" v="3646" actId="1076"/>
          <ac:picMkLst>
            <pc:docMk/>
            <pc:sldMk cId="288265730" sldId="417"/>
            <ac:picMk id="9" creationId="{98C2D7D0-D0C5-3CDD-AA33-53BCDBCFD547}"/>
          </ac:picMkLst>
        </pc:picChg>
      </pc:sldChg>
      <pc:sldChg chg="del">
        <pc:chgData name="jarne dirken" userId="5600d8128afc4355" providerId="LiveId" clId="{DB239A32-AA9C-4CB5-A5F2-4BBB7465C895}" dt="2025-03-12T15:40:29.571" v="4418" actId="47"/>
        <pc:sldMkLst>
          <pc:docMk/>
          <pc:sldMk cId="1169625086" sldId="418"/>
        </pc:sldMkLst>
      </pc:sldChg>
      <pc:sldChg chg="addSp modSp new mod">
        <pc:chgData name="jarne dirken" userId="5600d8128afc4355" providerId="LiveId" clId="{DB239A32-AA9C-4CB5-A5F2-4BBB7465C895}" dt="2025-03-12T08:22:12.350" v="3223" actId="1076"/>
        <pc:sldMkLst>
          <pc:docMk/>
          <pc:sldMk cId="2097380986" sldId="419"/>
        </pc:sldMkLst>
        <pc:spChg chg="mod">
          <ac:chgData name="jarne dirken" userId="5600d8128afc4355" providerId="LiveId" clId="{DB239A32-AA9C-4CB5-A5F2-4BBB7465C895}" dt="2025-03-12T08:10:00.603" v="3219" actId="20577"/>
          <ac:spMkLst>
            <pc:docMk/>
            <pc:sldMk cId="2097380986" sldId="419"/>
            <ac:spMk id="3" creationId="{E96F728E-5490-5EB4-AA64-8EF4E8DC8FA8}"/>
          </ac:spMkLst>
        </pc:spChg>
        <pc:picChg chg="add mod">
          <ac:chgData name="jarne dirken" userId="5600d8128afc4355" providerId="LiveId" clId="{DB239A32-AA9C-4CB5-A5F2-4BBB7465C895}" dt="2025-03-12T08:22:03.508" v="3221" actId="1076"/>
          <ac:picMkLst>
            <pc:docMk/>
            <pc:sldMk cId="2097380986" sldId="419"/>
            <ac:picMk id="8" creationId="{57D3A999-95F6-7B57-A15D-47B07243F3EF}"/>
          </ac:picMkLst>
        </pc:picChg>
        <pc:picChg chg="add mod">
          <ac:chgData name="jarne dirken" userId="5600d8128afc4355" providerId="LiveId" clId="{DB239A32-AA9C-4CB5-A5F2-4BBB7465C895}" dt="2025-03-12T08:22:12.350" v="3223" actId="1076"/>
          <ac:picMkLst>
            <pc:docMk/>
            <pc:sldMk cId="2097380986" sldId="419"/>
            <ac:picMk id="10" creationId="{B471C2D9-F812-3785-B2E3-1684DC99F31F}"/>
          </ac:picMkLst>
        </pc:picChg>
      </pc:sldChg>
      <pc:sldChg chg="new del">
        <pc:chgData name="jarne dirken" userId="5600d8128afc4355" providerId="LiveId" clId="{DB239A32-AA9C-4CB5-A5F2-4BBB7465C895}" dt="2025-03-12T08:09:40.874" v="3138" actId="680"/>
        <pc:sldMkLst>
          <pc:docMk/>
          <pc:sldMk cId="3684036899" sldId="419"/>
        </pc:sldMkLst>
      </pc:sldChg>
      <pc:sldChg chg="addSp modSp new mod">
        <pc:chgData name="jarne dirken" userId="5600d8128afc4355" providerId="LiveId" clId="{DB239A32-AA9C-4CB5-A5F2-4BBB7465C895}" dt="2025-03-12T08:22:45.839" v="3246" actId="14100"/>
        <pc:sldMkLst>
          <pc:docMk/>
          <pc:sldMk cId="1772883372" sldId="420"/>
        </pc:sldMkLst>
        <pc:spChg chg="mod">
          <ac:chgData name="jarne dirken" userId="5600d8128afc4355" providerId="LiveId" clId="{DB239A32-AA9C-4CB5-A5F2-4BBB7465C895}" dt="2025-03-12T08:22:35.110" v="3243" actId="20577"/>
          <ac:spMkLst>
            <pc:docMk/>
            <pc:sldMk cId="1772883372" sldId="420"/>
            <ac:spMk id="3" creationId="{CAA8D6CB-D35B-5976-1B40-81A7E3483BF3}"/>
          </ac:spMkLst>
        </pc:spChg>
        <pc:picChg chg="add mod">
          <ac:chgData name="jarne dirken" userId="5600d8128afc4355" providerId="LiveId" clId="{DB239A32-AA9C-4CB5-A5F2-4BBB7465C895}" dt="2025-03-12T08:22:31.016" v="3226" actId="1076"/>
          <ac:picMkLst>
            <pc:docMk/>
            <pc:sldMk cId="1772883372" sldId="420"/>
            <ac:picMk id="8" creationId="{27DA856E-8B63-2462-6ACC-F1B13078059D}"/>
          </ac:picMkLst>
        </pc:picChg>
        <pc:picChg chg="add mod">
          <ac:chgData name="jarne dirken" userId="5600d8128afc4355" providerId="LiveId" clId="{DB239A32-AA9C-4CB5-A5F2-4BBB7465C895}" dt="2025-03-12T08:22:45.839" v="3246" actId="14100"/>
          <ac:picMkLst>
            <pc:docMk/>
            <pc:sldMk cId="1772883372" sldId="420"/>
            <ac:picMk id="10" creationId="{FF4B89F7-58D5-560C-05C0-E8085F7435B5}"/>
          </ac:picMkLst>
        </pc:picChg>
      </pc:sldChg>
      <pc:sldChg chg="addSp delSp modSp new mod">
        <pc:chgData name="jarne dirken" userId="5600d8128afc4355" providerId="LiveId" clId="{DB239A32-AA9C-4CB5-A5F2-4BBB7465C895}" dt="2025-03-12T10:52:36.545" v="3606" actId="478"/>
        <pc:sldMkLst>
          <pc:docMk/>
          <pc:sldMk cId="1722757325" sldId="421"/>
        </pc:sldMkLst>
        <pc:spChg chg="mod">
          <ac:chgData name="jarne dirken" userId="5600d8128afc4355" providerId="LiveId" clId="{DB239A32-AA9C-4CB5-A5F2-4BBB7465C895}" dt="2025-03-12T08:23:34.787" v="3286" actId="20577"/>
          <ac:spMkLst>
            <pc:docMk/>
            <pc:sldMk cId="1722757325" sldId="421"/>
            <ac:spMk id="3" creationId="{AE392451-0540-EEA9-A0B8-A8C6A4349E30}"/>
          </ac:spMkLst>
        </pc:spChg>
        <pc:picChg chg="add del mod">
          <ac:chgData name="jarne dirken" userId="5600d8128afc4355" providerId="LiveId" clId="{DB239A32-AA9C-4CB5-A5F2-4BBB7465C895}" dt="2025-03-12T10:52:36.545" v="3606" actId="478"/>
          <ac:picMkLst>
            <pc:docMk/>
            <pc:sldMk cId="1722757325" sldId="421"/>
            <ac:picMk id="8" creationId="{0C722BB2-1719-6402-E771-26B9B6D23468}"/>
          </ac:picMkLst>
        </pc:picChg>
        <pc:picChg chg="add mod">
          <ac:chgData name="jarne dirken" userId="5600d8128afc4355" providerId="LiveId" clId="{DB239A32-AA9C-4CB5-A5F2-4BBB7465C895}" dt="2025-03-12T10:52:35.127" v="3605" actId="1076"/>
          <ac:picMkLst>
            <pc:docMk/>
            <pc:sldMk cId="1722757325" sldId="421"/>
            <ac:picMk id="10" creationId="{2E0B3FD9-A908-D74C-152E-9E4C6963372A}"/>
          </ac:picMkLst>
        </pc:picChg>
      </pc:sldChg>
      <pc:sldChg chg="addSp delSp modSp new mod">
        <pc:chgData name="jarne dirken" userId="5600d8128afc4355" providerId="LiveId" clId="{DB239A32-AA9C-4CB5-A5F2-4BBB7465C895}" dt="2025-03-12T10:52:47.550" v="3609" actId="1076"/>
        <pc:sldMkLst>
          <pc:docMk/>
          <pc:sldMk cId="1649244495" sldId="422"/>
        </pc:sldMkLst>
        <pc:spChg chg="mod">
          <ac:chgData name="jarne dirken" userId="5600d8128afc4355" providerId="LiveId" clId="{DB239A32-AA9C-4CB5-A5F2-4BBB7465C895}" dt="2025-03-12T08:23:40.614" v="3294" actId="20577"/>
          <ac:spMkLst>
            <pc:docMk/>
            <pc:sldMk cId="1649244495" sldId="422"/>
            <ac:spMk id="3" creationId="{D858D1D3-3E99-295F-47F6-3CD35F077A76}"/>
          </ac:spMkLst>
        </pc:spChg>
        <pc:picChg chg="add del mod">
          <ac:chgData name="jarne dirken" userId="5600d8128afc4355" providerId="LiveId" clId="{DB239A32-AA9C-4CB5-A5F2-4BBB7465C895}" dt="2025-03-12T10:52:46.206" v="3607" actId="478"/>
          <ac:picMkLst>
            <pc:docMk/>
            <pc:sldMk cId="1649244495" sldId="422"/>
            <ac:picMk id="8" creationId="{EF4699DB-E61A-32C0-7639-25A899E41023}"/>
          </ac:picMkLst>
        </pc:picChg>
        <pc:picChg chg="add mod">
          <ac:chgData name="jarne dirken" userId="5600d8128afc4355" providerId="LiveId" clId="{DB239A32-AA9C-4CB5-A5F2-4BBB7465C895}" dt="2025-03-12T10:52:47.550" v="3609" actId="1076"/>
          <ac:picMkLst>
            <pc:docMk/>
            <pc:sldMk cId="1649244495" sldId="422"/>
            <ac:picMk id="10" creationId="{46AC324E-2386-D028-BDE3-B40585CB723A}"/>
          </ac:picMkLst>
        </pc:picChg>
      </pc:sldChg>
      <pc:sldChg chg="addSp modSp new mod">
        <pc:chgData name="jarne dirken" userId="5600d8128afc4355" providerId="LiveId" clId="{DB239A32-AA9C-4CB5-A5F2-4BBB7465C895}" dt="2025-03-12T09:19:53.938" v="3331" actId="1076"/>
        <pc:sldMkLst>
          <pc:docMk/>
          <pc:sldMk cId="1775434238" sldId="423"/>
        </pc:sldMkLst>
        <pc:spChg chg="mod">
          <ac:chgData name="jarne dirken" userId="5600d8128afc4355" providerId="LiveId" clId="{DB239A32-AA9C-4CB5-A5F2-4BBB7465C895}" dt="2025-03-12T08:30:08.572" v="3317" actId="20577"/>
          <ac:spMkLst>
            <pc:docMk/>
            <pc:sldMk cId="1775434238" sldId="423"/>
            <ac:spMk id="3" creationId="{577EC055-BC29-30A9-8306-2E34A085C6D8}"/>
          </ac:spMkLst>
        </pc:spChg>
        <pc:picChg chg="add mod">
          <ac:chgData name="jarne dirken" userId="5600d8128afc4355" providerId="LiveId" clId="{DB239A32-AA9C-4CB5-A5F2-4BBB7465C895}" dt="2025-03-12T09:19:51.083" v="3329" actId="1076"/>
          <ac:picMkLst>
            <pc:docMk/>
            <pc:sldMk cId="1775434238" sldId="423"/>
            <ac:picMk id="8" creationId="{9289FE41-E7F7-1E29-A0AC-943FDD179B53}"/>
          </ac:picMkLst>
        </pc:picChg>
        <pc:picChg chg="add mod">
          <ac:chgData name="jarne dirken" userId="5600d8128afc4355" providerId="LiveId" clId="{DB239A32-AA9C-4CB5-A5F2-4BBB7465C895}" dt="2025-03-12T09:19:52.659" v="3330" actId="1076"/>
          <ac:picMkLst>
            <pc:docMk/>
            <pc:sldMk cId="1775434238" sldId="423"/>
            <ac:picMk id="10" creationId="{4BCBCF01-5F8F-2A34-AB4D-3233D5D868E1}"/>
          </ac:picMkLst>
        </pc:picChg>
        <pc:picChg chg="add mod">
          <ac:chgData name="jarne dirken" userId="5600d8128afc4355" providerId="LiveId" clId="{DB239A32-AA9C-4CB5-A5F2-4BBB7465C895}" dt="2025-03-12T09:19:36.106" v="3324" actId="1076"/>
          <ac:picMkLst>
            <pc:docMk/>
            <pc:sldMk cId="1775434238" sldId="423"/>
            <ac:picMk id="12" creationId="{04417740-B1F7-E527-6188-D5FEEEE5B432}"/>
          </ac:picMkLst>
        </pc:picChg>
        <pc:picChg chg="add mod">
          <ac:chgData name="jarne dirken" userId="5600d8128afc4355" providerId="LiveId" clId="{DB239A32-AA9C-4CB5-A5F2-4BBB7465C895}" dt="2025-03-12T09:19:53.938" v="3331" actId="1076"/>
          <ac:picMkLst>
            <pc:docMk/>
            <pc:sldMk cId="1775434238" sldId="423"/>
            <ac:picMk id="14" creationId="{85A05090-BA29-8A62-FE5F-CE1565797F93}"/>
          </ac:picMkLst>
        </pc:picChg>
      </pc:sldChg>
      <pc:sldChg chg="addSp modSp new mod">
        <pc:chgData name="jarne dirken" userId="5600d8128afc4355" providerId="LiveId" clId="{DB239A32-AA9C-4CB5-A5F2-4BBB7465C895}" dt="2025-03-12T09:20:22.474" v="3364" actId="1076"/>
        <pc:sldMkLst>
          <pc:docMk/>
          <pc:sldMk cId="3110529987" sldId="424"/>
        </pc:sldMkLst>
        <pc:spChg chg="mod">
          <ac:chgData name="jarne dirken" userId="5600d8128afc4355" providerId="LiveId" clId="{DB239A32-AA9C-4CB5-A5F2-4BBB7465C895}" dt="2025-03-12T09:20:09.941" v="3362" actId="20577"/>
          <ac:spMkLst>
            <pc:docMk/>
            <pc:sldMk cId="3110529987" sldId="424"/>
            <ac:spMk id="3" creationId="{5E091B3C-533B-1F3D-DC1A-3A8A76A2ADAA}"/>
          </ac:spMkLst>
        </pc:spChg>
        <pc:picChg chg="add mod">
          <ac:chgData name="jarne dirken" userId="5600d8128afc4355" providerId="LiveId" clId="{DB239A32-AA9C-4CB5-A5F2-4BBB7465C895}" dt="2025-03-12T09:20:22.474" v="3364" actId="1076"/>
          <ac:picMkLst>
            <pc:docMk/>
            <pc:sldMk cId="3110529987" sldId="424"/>
            <ac:picMk id="8" creationId="{8F613520-4587-EB54-C14F-388DF23271BC}"/>
          </ac:picMkLst>
        </pc:picChg>
      </pc:sldChg>
      <pc:sldChg chg="addSp modSp new mod">
        <pc:chgData name="jarne dirken" userId="5600d8128afc4355" providerId="LiveId" clId="{DB239A32-AA9C-4CB5-A5F2-4BBB7465C895}" dt="2025-03-12T09:56:29.858" v="3603" actId="1076"/>
        <pc:sldMkLst>
          <pc:docMk/>
          <pc:sldMk cId="2149307050" sldId="425"/>
        </pc:sldMkLst>
        <pc:spChg chg="mod">
          <ac:chgData name="jarne dirken" userId="5600d8128afc4355" providerId="LiveId" clId="{DB239A32-AA9C-4CB5-A5F2-4BBB7465C895}" dt="2025-03-12T09:56:28.758" v="3602" actId="1076"/>
          <ac:spMkLst>
            <pc:docMk/>
            <pc:sldMk cId="2149307050" sldId="425"/>
            <ac:spMk id="2" creationId="{C419E704-C762-EF78-36AD-70DA57F66BB4}"/>
          </ac:spMkLst>
        </pc:spChg>
        <pc:spChg chg="mod">
          <ac:chgData name="jarne dirken" userId="5600d8128afc4355" providerId="LiveId" clId="{DB239A32-AA9C-4CB5-A5F2-4BBB7465C895}" dt="2025-03-12T09:20:39.817" v="3403" actId="20577"/>
          <ac:spMkLst>
            <pc:docMk/>
            <pc:sldMk cId="2149307050" sldId="425"/>
            <ac:spMk id="3" creationId="{8A5B3FBD-135E-9783-F971-75A4E56C30B8}"/>
          </ac:spMkLst>
        </pc:spChg>
        <pc:picChg chg="add mod">
          <ac:chgData name="jarne dirken" userId="5600d8128afc4355" providerId="LiveId" clId="{DB239A32-AA9C-4CB5-A5F2-4BBB7465C895}" dt="2025-03-12T09:56:29.858" v="3603" actId="1076"/>
          <ac:picMkLst>
            <pc:docMk/>
            <pc:sldMk cId="2149307050" sldId="425"/>
            <ac:picMk id="8" creationId="{873DD47F-642D-179C-D47A-BDF0C18FE67B}"/>
          </ac:picMkLst>
        </pc:picChg>
        <pc:picChg chg="add mod">
          <ac:chgData name="jarne dirken" userId="5600d8128afc4355" providerId="LiveId" clId="{DB239A32-AA9C-4CB5-A5F2-4BBB7465C895}" dt="2025-03-12T09:21:01.059" v="3407" actId="1076"/>
          <ac:picMkLst>
            <pc:docMk/>
            <pc:sldMk cId="2149307050" sldId="425"/>
            <ac:picMk id="10" creationId="{8DF53F3D-EDC2-BFE7-C27B-44FC07B093EE}"/>
          </ac:picMkLst>
        </pc:picChg>
        <pc:picChg chg="add mod">
          <ac:chgData name="jarne dirken" userId="5600d8128afc4355" providerId="LiveId" clId="{DB239A32-AA9C-4CB5-A5F2-4BBB7465C895}" dt="2025-03-12T09:56:19.434" v="3590" actId="1076"/>
          <ac:picMkLst>
            <pc:docMk/>
            <pc:sldMk cId="2149307050" sldId="425"/>
            <ac:picMk id="12" creationId="{FDC51D34-D985-9027-72D0-EA4668277559}"/>
          </ac:picMkLst>
        </pc:picChg>
      </pc:sldChg>
      <pc:sldChg chg="addSp modSp new mod ord">
        <pc:chgData name="jarne dirken" userId="5600d8128afc4355" providerId="LiveId" clId="{DB239A32-AA9C-4CB5-A5F2-4BBB7465C895}" dt="2025-03-12T09:22:08.250" v="3442" actId="1076"/>
        <pc:sldMkLst>
          <pc:docMk/>
          <pc:sldMk cId="3847027740" sldId="426"/>
        </pc:sldMkLst>
        <pc:spChg chg="mod">
          <ac:chgData name="jarne dirken" userId="5600d8128afc4355" providerId="LiveId" clId="{DB239A32-AA9C-4CB5-A5F2-4BBB7465C895}" dt="2025-03-12T09:21:16.269" v="3428" actId="20577"/>
          <ac:spMkLst>
            <pc:docMk/>
            <pc:sldMk cId="3847027740" sldId="426"/>
            <ac:spMk id="3" creationId="{BCCD8BA4-255D-44EC-8552-036018BF3CC5}"/>
          </ac:spMkLst>
        </pc:spChg>
        <pc:picChg chg="add mod">
          <ac:chgData name="jarne dirken" userId="5600d8128afc4355" providerId="LiveId" clId="{DB239A32-AA9C-4CB5-A5F2-4BBB7465C895}" dt="2025-03-12T09:21:54.554" v="3434" actId="1076"/>
          <ac:picMkLst>
            <pc:docMk/>
            <pc:sldMk cId="3847027740" sldId="426"/>
            <ac:picMk id="8" creationId="{1D36AD54-3459-22A7-8EB1-C8E42D20CA93}"/>
          </ac:picMkLst>
        </pc:picChg>
        <pc:picChg chg="add mod">
          <ac:chgData name="jarne dirken" userId="5600d8128afc4355" providerId="LiveId" clId="{DB239A32-AA9C-4CB5-A5F2-4BBB7465C895}" dt="2025-03-12T09:22:08.250" v="3442" actId="1076"/>
          <ac:picMkLst>
            <pc:docMk/>
            <pc:sldMk cId="3847027740" sldId="426"/>
            <ac:picMk id="10" creationId="{DFC95947-ABB0-0C77-B51D-5FAE1A5DFA7E}"/>
          </ac:picMkLst>
        </pc:picChg>
        <pc:picChg chg="add mod">
          <ac:chgData name="jarne dirken" userId="5600d8128afc4355" providerId="LiveId" clId="{DB239A32-AA9C-4CB5-A5F2-4BBB7465C895}" dt="2025-03-12T09:21:56.179" v="3435" actId="1076"/>
          <ac:picMkLst>
            <pc:docMk/>
            <pc:sldMk cId="3847027740" sldId="426"/>
            <ac:picMk id="12" creationId="{3FF0102D-74ED-9E89-21DC-9AAD33E99510}"/>
          </ac:picMkLst>
        </pc:picChg>
        <pc:picChg chg="add mod">
          <ac:chgData name="jarne dirken" userId="5600d8128afc4355" providerId="LiveId" clId="{DB239A32-AA9C-4CB5-A5F2-4BBB7465C895}" dt="2025-03-12T09:22:06.530" v="3441" actId="1076"/>
          <ac:picMkLst>
            <pc:docMk/>
            <pc:sldMk cId="3847027740" sldId="426"/>
            <ac:picMk id="14" creationId="{29AA3B59-1B6A-CF65-BCEA-C49206D7B6B9}"/>
          </ac:picMkLst>
        </pc:picChg>
      </pc:sldChg>
      <pc:sldChg chg="addSp modSp new mod">
        <pc:chgData name="jarne dirken" userId="5600d8128afc4355" providerId="LiveId" clId="{DB239A32-AA9C-4CB5-A5F2-4BBB7465C895}" dt="2025-03-12T15:33:23.349" v="4138" actId="20577"/>
        <pc:sldMkLst>
          <pc:docMk/>
          <pc:sldMk cId="1560814038" sldId="427"/>
        </pc:sldMkLst>
        <pc:spChg chg="mod">
          <ac:chgData name="jarne dirken" userId="5600d8128afc4355" providerId="LiveId" clId="{DB239A32-AA9C-4CB5-A5F2-4BBB7465C895}" dt="2025-03-12T15:33:23.349" v="4138" actId="20577"/>
          <ac:spMkLst>
            <pc:docMk/>
            <pc:sldMk cId="1560814038" sldId="427"/>
            <ac:spMk id="2" creationId="{BD7DDA5C-D23F-247A-F05F-4F3AAD7A8F6C}"/>
          </ac:spMkLst>
        </pc:spChg>
        <pc:spChg chg="mod">
          <ac:chgData name="jarne dirken" userId="5600d8128afc4355" providerId="LiveId" clId="{DB239A32-AA9C-4CB5-A5F2-4BBB7465C895}" dt="2025-03-12T15:19:17.394" v="3695" actId="20577"/>
          <ac:spMkLst>
            <pc:docMk/>
            <pc:sldMk cId="1560814038" sldId="427"/>
            <ac:spMk id="3" creationId="{A684C3A5-B039-A134-EB08-6811609E483C}"/>
          </ac:spMkLst>
        </pc:spChg>
        <pc:picChg chg="add mod">
          <ac:chgData name="jarne dirken" userId="5600d8128afc4355" providerId="LiveId" clId="{DB239A32-AA9C-4CB5-A5F2-4BBB7465C895}" dt="2025-03-12T15:19:12.230" v="3679" actId="1076"/>
          <ac:picMkLst>
            <pc:docMk/>
            <pc:sldMk cId="1560814038" sldId="427"/>
            <ac:picMk id="8" creationId="{0C4FC361-07C4-6FCF-47C2-5BF274C436CA}"/>
          </ac:picMkLst>
        </pc:picChg>
        <pc:picChg chg="add mod">
          <ac:chgData name="jarne dirken" userId="5600d8128afc4355" providerId="LiveId" clId="{DB239A32-AA9C-4CB5-A5F2-4BBB7465C895}" dt="2025-03-12T15:21:10.774" v="3772" actId="1076"/>
          <ac:picMkLst>
            <pc:docMk/>
            <pc:sldMk cId="1560814038" sldId="427"/>
            <ac:picMk id="10" creationId="{DFA5F6D6-35FD-1508-5172-466EAB2F7277}"/>
          </ac:picMkLst>
        </pc:picChg>
        <pc:picChg chg="add mod">
          <ac:chgData name="jarne dirken" userId="5600d8128afc4355" providerId="LiveId" clId="{DB239A32-AA9C-4CB5-A5F2-4BBB7465C895}" dt="2025-03-12T15:21:11.940" v="3773" actId="1076"/>
          <ac:picMkLst>
            <pc:docMk/>
            <pc:sldMk cId="1560814038" sldId="427"/>
            <ac:picMk id="12" creationId="{757809D0-895F-89C4-C576-03E14B407FA2}"/>
          </ac:picMkLst>
        </pc:picChg>
      </pc:sldChg>
      <pc:sldChg chg="addSp modSp new mod">
        <pc:chgData name="jarne dirken" userId="5600d8128afc4355" providerId="LiveId" clId="{DB239A32-AA9C-4CB5-A5F2-4BBB7465C895}" dt="2025-03-12T15:37:00.912" v="4155" actId="1076"/>
        <pc:sldMkLst>
          <pc:docMk/>
          <pc:sldMk cId="3917233167" sldId="428"/>
        </pc:sldMkLst>
        <pc:spChg chg="mod">
          <ac:chgData name="jarne dirken" userId="5600d8128afc4355" providerId="LiveId" clId="{DB239A32-AA9C-4CB5-A5F2-4BBB7465C895}" dt="2025-03-12T15:26:12.881" v="3857" actId="20577"/>
          <ac:spMkLst>
            <pc:docMk/>
            <pc:sldMk cId="3917233167" sldId="428"/>
            <ac:spMk id="2" creationId="{C1632E18-726A-EF7D-9AE0-DB6835D063AF}"/>
          </ac:spMkLst>
        </pc:spChg>
        <pc:spChg chg="mod">
          <ac:chgData name="jarne dirken" userId="5600d8128afc4355" providerId="LiveId" clId="{DB239A32-AA9C-4CB5-A5F2-4BBB7465C895}" dt="2025-03-12T15:25:49.526" v="3838" actId="20577"/>
          <ac:spMkLst>
            <pc:docMk/>
            <pc:sldMk cId="3917233167" sldId="428"/>
            <ac:spMk id="3" creationId="{C95389D2-E180-13C8-9368-FCC0CB2868A4}"/>
          </ac:spMkLst>
        </pc:spChg>
        <pc:picChg chg="add mod">
          <ac:chgData name="jarne dirken" userId="5600d8128afc4355" providerId="LiveId" clId="{DB239A32-AA9C-4CB5-A5F2-4BBB7465C895}" dt="2025-03-12T15:26:05.267" v="3840" actId="1076"/>
          <ac:picMkLst>
            <pc:docMk/>
            <pc:sldMk cId="3917233167" sldId="428"/>
            <ac:picMk id="8" creationId="{CF6463AD-93A5-284A-05A3-F79E3F13D0D7}"/>
          </ac:picMkLst>
        </pc:picChg>
        <pc:picChg chg="add mod">
          <ac:chgData name="jarne dirken" userId="5600d8128afc4355" providerId="LiveId" clId="{DB239A32-AA9C-4CB5-A5F2-4BBB7465C895}" dt="2025-03-12T15:37:00.912" v="4155" actId="1076"/>
          <ac:picMkLst>
            <pc:docMk/>
            <pc:sldMk cId="3917233167" sldId="428"/>
            <ac:picMk id="10" creationId="{1DABC159-67BA-44AF-5796-7BB22267DCB4}"/>
          </ac:picMkLst>
        </pc:picChg>
      </pc:sldChg>
      <pc:sldChg chg="addSp modSp new mod">
        <pc:chgData name="jarne dirken" userId="5600d8128afc4355" providerId="LiveId" clId="{DB239A32-AA9C-4CB5-A5F2-4BBB7465C895}" dt="2025-03-12T15:30:08.722" v="4015" actId="20577"/>
        <pc:sldMkLst>
          <pc:docMk/>
          <pc:sldMk cId="3375574990" sldId="429"/>
        </pc:sldMkLst>
        <pc:spChg chg="mod">
          <ac:chgData name="jarne dirken" userId="5600d8128afc4355" providerId="LiveId" clId="{DB239A32-AA9C-4CB5-A5F2-4BBB7465C895}" dt="2025-03-12T15:30:08.722" v="4015" actId="20577"/>
          <ac:spMkLst>
            <pc:docMk/>
            <pc:sldMk cId="3375574990" sldId="429"/>
            <ac:spMk id="2" creationId="{636EFBD3-AD64-B500-D7F1-290300A5FC37}"/>
          </ac:spMkLst>
        </pc:spChg>
        <pc:spChg chg="mod">
          <ac:chgData name="jarne dirken" userId="5600d8128afc4355" providerId="LiveId" clId="{DB239A32-AA9C-4CB5-A5F2-4BBB7465C895}" dt="2025-03-12T15:29:26.147" v="3883" actId="20577"/>
          <ac:spMkLst>
            <pc:docMk/>
            <pc:sldMk cId="3375574990" sldId="429"/>
            <ac:spMk id="3" creationId="{FFAEBD2D-7521-5C49-9F54-585D50175CD3}"/>
          </ac:spMkLst>
        </pc:spChg>
        <pc:picChg chg="add mod">
          <ac:chgData name="jarne dirken" userId="5600d8128afc4355" providerId="LiveId" clId="{DB239A32-AA9C-4CB5-A5F2-4BBB7465C895}" dt="2025-03-12T15:29:39.644" v="3925" actId="1076"/>
          <ac:picMkLst>
            <pc:docMk/>
            <pc:sldMk cId="3375574990" sldId="429"/>
            <ac:picMk id="8" creationId="{0A63988B-D394-1DFE-EE38-9D3BE8489350}"/>
          </ac:picMkLst>
        </pc:picChg>
        <pc:picChg chg="add mod">
          <ac:chgData name="jarne dirken" userId="5600d8128afc4355" providerId="LiveId" clId="{DB239A32-AA9C-4CB5-A5F2-4BBB7465C895}" dt="2025-03-12T15:29:47.058" v="3927" actId="1076"/>
          <ac:picMkLst>
            <pc:docMk/>
            <pc:sldMk cId="3375574990" sldId="429"/>
            <ac:picMk id="10" creationId="{CA4B57B9-2170-6E4A-1ACF-6C0BAACBD7DC}"/>
          </ac:picMkLst>
        </pc:picChg>
      </pc:sldChg>
      <pc:sldChg chg="addSp modSp new mod">
        <pc:chgData name="jarne dirken" userId="5600d8128afc4355" providerId="LiveId" clId="{DB239A32-AA9C-4CB5-A5F2-4BBB7465C895}" dt="2025-03-12T15:30:45.535" v="4029" actId="1076"/>
        <pc:sldMkLst>
          <pc:docMk/>
          <pc:sldMk cId="1315408346" sldId="430"/>
        </pc:sldMkLst>
        <pc:spChg chg="mod">
          <ac:chgData name="jarne dirken" userId="5600d8128afc4355" providerId="LiveId" clId="{DB239A32-AA9C-4CB5-A5F2-4BBB7465C895}" dt="2025-03-12T15:30:16.353" v="4027" actId="20577"/>
          <ac:spMkLst>
            <pc:docMk/>
            <pc:sldMk cId="1315408346" sldId="430"/>
            <ac:spMk id="3" creationId="{8F678295-740C-52D5-8066-8D1D2F8FD506}"/>
          </ac:spMkLst>
        </pc:spChg>
        <pc:picChg chg="add mod">
          <ac:chgData name="jarne dirken" userId="5600d8128afc4355" providerId="LiveId" clId="{DB239A32-AA9C-4CB5-A5F2-4BBB7465C895}" dt="2025-03-12T15:30:45.535" v="4029" actId="1076"/>
          <ac:picMkLst>
            <pc:docMk/>
            <pc:sldMk cId="1315408346" sldId="430"/>
            <ac:picMk id="8" creationId="{D1A8F545-DA81-B3E9-9306-C5C1A690E6C0}"/>
          </ac:picMkLst>
        </pc:picChg>
      </pc:sldChg>
      <pc:sldChg chg="addSp modSp new mod">
        <pc:chgData name="jarne dirken" userId="5600d8128afc4355" providerId="LiveId" clId="{DB239A32-AA9C-4CB5-A5F2-4BBB7465C895}" dt="2025-03-12T15:38:08.719" v="4264" actId="1076"/>
        <pc:sldMkLst>
          <pc:docMk/>
          <pc:sldMk cId="970434102" sldId="431"/>
        </pc:sldMkLst>
        <pc:spChg chg="mod">
          <ac:chgData name="jarne dirken" userId="5600d8128afc4355" providerId="LiveId" clId="{DB239A32-AA9C-4CB5-A5F2-4BBB7465C895}" dt="2025-03-12T15:36:39.578" v="4151" actId="20577"/>
          <ac:spMkLst>
            <pc:docMk/>
            <pc:sldMk cId="970434102" sldId="431"/>
            <ac:spMk id="3" creationId="{2B45E063-0C85-1DCA-26E6-4BA887F30FF1}"/>
          </ac:spMkLst>
        </pc:spChg>
        <pc:picChg chg="add mod">
          <ac:chgData name="jarne dirken" userId="5600d8128afc4355" providerId="LiveId" clId="{DB239A32-AA9C-4CB5-A5F2-4BBB7465C895}" dt="2025-03-12T15:38:03.111" v="4259" actId="1076"/>
          <ac:picMkLst>
            <pc:docMk/>
            <pc:sldMk cId="970434102" sldId="431"/>
            <ac:picMk id="8" creationId="{EF67DFA0-687A-3D33-5C9C-7672A053DBD1}"/>
          </ac:picMkLst>
        </pc:picChg>
        <pc:picChg chg="add mod">
          <ac:chgData name="jarne dirken" userId="5600d8128afc4355" providerId="LiveId" clId="{DB239A32-AA9C-4CB5-A5F2-4BBB7465C895}" dt="2025-03-12T15:38:05.454" v="4261" actId="1076"/>
          <ac:picMkLst>
            <pc:docMk/>
            <pc:sldMk cId="970434102" sldId="431"/>
            <ac:picMk id="10" creationId="{39169E19-8D9D-0A03-C35D-5FBC9442A5F1}"/>
          </ac:picMkLst>
        </pc:picChg>
        <pc:picChg chg="add mod">
          <ac:chgData name="jarne dirken" userId="5600d8128afc4355" providerId="LiveId" clId="{DB239A32-AA9C-4CB5-A5F2-4BBB7465C895}" dt="2025-03-12T15:38:08.719" v="4264" actId="1076"/>
          <ac:picMkLst>
            <pc:docMk/>
            <pc:sldMk cId="970434102" sldId="431"/>
            <ac:picMk id="12" creationId="{C408B567-F43B-D41D-F070-56FAB4BC0F47}"/>
          </ac:picMkLst>
        </pc:picChg>
      </pc:sldChg>
      <pc:sldChg chg="addSp modSp new mod">
        <pc:chgData name="jarne dirken" userId="5600d8128afc4355" providerId="LiveId" clId="{DB239A32-AA9C-4CB5-A5F2-4BBB7465C895}" dt="2025-03-12T15:37:35.357" v="4252" actId="20577"/>
        <pc:sldMkLst>
          <pc:docMk/>
          <pc:sldMk cId="2137505540" sldId="432"/>
        </pc:sldMkLst>
        <pc:spChg chg="mod">
          <ac:chgData name="jarne dirken" userId="5600d8128afc4355" providerId="LiveId" clId="{DB239A32-AA9C-4CB5-A5F2-4BBB7465C895}" dt="2025-03-12T15:37:35.357" v="4252" actId="20577"/>
          <ac:spMkLst>
            <pc:docMk/>
            <pc:sldMk cId="2137505540" sldId="432"/>
            <ac:spMk id="2" creationId="{789FC1D5-D456-0462-F89D-E576B84DBA3D}"/>
          </ac:spMkLst>
        </pc:spChg>
        <pc:spChg chg="mod">
          <ac:chgData name="jarne dirken" userId="5600d8128afc4355" providerId="LiveId" clId="{DB239A32-AA9C-4CB5-A5F2-4BBB7465C895}" dt="2025-03-12T15:37:19.764" v="4181" actId="20577"/>
          <ac:spMkLst>
            <pc:docMk/>
            <pc:sldMk cId="2137505540" sldId="432"/>
            <ac:spMk id="3" creationId="{34B8BDB3-6203-5F16-42C8-47A8D8E9A752}"/>
          </ac:spMkLst>
        </pc:spChg>
        <pc:picChg chg="add mod">
          <ac:chgData name="jarne dirken" userId="5600d8128afc4355" providerId="LiveId" clId="{DB239A32-AA9C-4CB5-A5F2-4BBB7465C895}" dt="2025-03-12T15:37:21.952" v="4183" actId="1076"/>
          <ac:picMkLst>
            <pc:docMk/>
            <pc:sldMk cId="2137505540" sldId="432"/>
            <ac:picMk id="8" creationId="{0BDAB69C-79BC-64AD-055E-6701B6F46F9A}"/>
          </ac:picMkLst>
        </pc:picChg>
      </pc:sldChg>
      <pc:sldChg chg="addSp modSp new mod">
        <pc:chgData name="jarne dirken" userId="5600d8128afc4355" providerId="LiveId" clId="{DB239A32-AA9C-4CB5-A5F2-4BBB7465C895}" dt="2025-03-12T15:40:09.284" v="4417" actId="20577"/>
        <pc:sldMkLst>
          <pc:docMk/>
          <pc:sldMk cId="3470090011" sldId="433"/>
        </pc:sldMkLst>
        <pc:spChg chg="mod">
          <ac:chgData name="jarne dirken" userId="5600d8128afc4355" providerId="LiveId" clId="{DB239A32-AA9C-4CB5-A5F2-4BBB7465C895}" dt="2025-03-12T15:40:09.284" v="4417" actId="20577"/>
          <ac:spMkLst>
            <pc:docMk/>
            <pc:sldMk cId="3470090011" sldId="433"/>
            <ac:spMk id="2" creationId="{0FB04E5B-7EB2-CF3B-98F9-DE8F7B9789F4}"/>
          </ac:spMkLst>
        </pc:spChg>
        <pc:spChg chg="mod">
          <ac:chgData name="jarne dirken" userId="5600d8128afc4355" providerId="LiveId" clId="{DB239A32-AA9C-4CB5-A5F2-4BBB7465C895}" dt="2025-03-12T15:38:29.294" v="4269" actId="20577"/>
          <ac:spMkLst>
            <pc:docMk/>
            <pc:sldMk cId="3470090011" sldId="433"/>
            <ac:spMk id="3" creationId="{FE943D65-87C6-74FC-17F7-50ED81D173C1}"/>
          </ac:spMkLst>
        </pc:spChg>
        <pc:picChg chg="add mod">
          <ac:chgData name="jarne dirken" userId="5600d8128afc4355" providerId="LiveId" clId="{DB239A32-AA9C-4CB5-A5F2-4BBB7465C895}" dt="2025-03-12T15:39:05.207" v="4273" actId="1076"/>
          <ac:picMkLst>
            <pc:docMk/>
            <pc:sldMk cId="3470090011" sldId="433"/>
            <ac:picMk id="8" creationId="{FCF65843-D10A-F65B-6EB6-AFFBDBB9335B}"/>
          </ac:picMkLst>
        </pc:picChg>
        <pc:picChg chg="add mod">
          <ac:chgData name="jarne dirken" userId="5600d8128afc4355" providerId="LiveId" clId="{DB239A32-AA9C-4CB5-A5F2-4BBB7465C895}" dt="2025-03-12T15:39:52.391" v="4335" actId="1076"/>
          <ac:picMkLst>
            <pc:docMk/>
            <pc:sldMk cId="3470090011" sldId="433"/>
            <ac:picMk id="10" creationId="{5E90F6B3-8630-2B04-E9FF-4D953ABD487A}"/>
          </ac:picMkLst>
        </pc:picChg>
      </pc:sldChg>
      <pc:sldChg chg="modSp new mod">
        <pc:chgData name="jarne dirken" userId="5600d8128afc4355" providerId="LiveId" clId="{DB239A32-AA9C-4CB5-A5F2-4BBB7465C895}" dt="2025-03-14T08:10:42.420" v="4508" actId="20577"/>
        <pc:sldMkLst>
          <pc:docMk/>
          <pc:sldMk cId="1507504217" sldId="434"/>
        </pc:sldMkLst>
        <pc:spChg chg="mod">
          <ac:chgData name="jarne dirken" userId="5600d8128afc4355" providerId="LiveId" clId="{DB239A32-AA9C-4CB5-A5F2-4BBB7465C895}" dt="2025-03-14T08:10:42.420" v="4508" actId="20577"/>
          <ac:spMkLst>
            <pc:docMk/>
            <pc:sldMk cId="1507504217" sldId="434"/>
            <ac:spMk id="2" creationId="{9D4C62DA-F31D-CD49-A93F-D16D0C8F18BA}"/>
          </ac:spMkLst>
        </pc:spChg>
        <pc:spChg chg="mod">
          <ac:chgData name="jarne dirken" userId="5600d8128afc4355" providerId="LiveId" clId="{DB239A32-AA9C-4CB5-A5F2-4BBB7465C895}" dt="2025-03-14T07:59:17.747" v="4434" actId="20577"/>
          <ac:spMkLst>
            <pc:docMk/>
            <pc:sldMk cId="1507504217" sldId="434"/>
            <ac:spMk id="3" creationId="{E1A6B6AF-C722-9A5B-8FE6-8289D56BD6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F99FF-CCCA-6D48-9BC2-7E82C36497A2}" type="datetimeFigureOut">
              <a:rPr lang="fr-FR" smtClean="0"/>
              <a:t>14/03/2025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19C5-80B8-D046-B0A1-6A7D976881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2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48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dirty="0" err="1"/>
              <a:t>sommaire</a:t>
            </a:r>
            <a:r>
              <a:rPr lang="en-US" dirty="0"/>
              <a:t> de 6 </a:t>
            </a:r>
            <a:r>
              <a:rPr lang="en-US" dirty="0" err="1"/>
              <a:t>jours</a:t>
            </a:r>
            <a:r>
              <a:rPr lang="en-US" dirty="0"/>
              <a:t>. Un full-stack </a:t>
            </a:r>
            <a:r>
              <a:rPr lang="en-US" dirty="0" err="1"/>
              <a:t>projet</a:t>
            </a:r>
            <a:r>
              <a:rPr lang="en-US" dirty="0"/>
              <a:t> avec react.js - .NET API – PostgreSQL base de </a:t>
            </a:r>
            <a:r>
              <a:rPr lang="en-US" dirty="0" err="1"/>
              <a:t>donnees</a:t>
            </a:r>
            <a:r>
              <a:rPr lang="en-US" dirty="0"/>
              <a:t> et Firebase pour </a:t>
            </a:r>
            <a:r>
              <a:rPr lang="en-US" dirty="0" err="1"/>
              <a:t>authentification</a:t>
            </a:r>
            <a:r>
              <a:rPr lang="en-US" dirty="0"/>
              <a:t> </a:t>
            </a:r>
            <a:r>
              <a:rPr lang="en-US" dirty="0" err="1"/>
              <a:t>apres</a:t>
            </a:r>
            <a:r>
              <a:rPr lang="en-US" dirty="0"/>
              <a:t> je </a:t>
            </a:r>
            <a:r>
              <a:rPr lang="en-US" dirty="0" err="1"/>
              <a:t>vois</a:t>
            </a:r>
            <a:r>
              <a:rPr lang="en-US" dirty="0"/>
              <a:t> pattern design </a:t>
            </a:r>
            <a:r>
              <a:rPr lang="en-US" dirty="0" err="1"/>
              <a:t>archi</a:t>
            </a:r>
            <a:r>
              <a:rPr lang="en-US" dirty="0"/>
              <a:t> </a:t>
            </a:r>
            <a:r>
              <a:rPr lang="en-US" dirty="0" err="1"/>
              <a:t>hexa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les temps on </a:t>
            </a:r>
            <a:r>
              <a:rPr lang="en-US" dirty="0" err="1"/>
              <a:t>va</a:t>
            </a:r>
            <a:r>
              <a:rPr lang="en-US" dirty="0"/>
              <a:t> lancer </a:t>
            </a:r>
            <a:r>
              <a:rPr lang="en-US" dirty="0" err="1"/>
              <a:t>l’application</a:t>
            </a:r>
            <a:r>
              <a:rPr lang="en-US" dirty="0"/>
              <a:t> sur Render et </a:t>
            </a:r>
            <a:r>
              <a:rPr lang="en-US" dirty="0" err="1"/>
              <a:t>Vercel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5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premiers 8 </a:t>
            </a:r>
            <a:r>
              <a:rPr lang="en-US" dirty="0" err="1"/>
              <a:t>c’est</a:t>
            </a:r>
            <a:r>
              <a:rPr lang="en-US" dirty="0"/>
              <a:t> 100% sur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pour les dernier 3 je ne </a:t>
            </a:r>
            <a:r>
              <a:rPr lang="en-US" dirty="0" err="1"/>
              <a:t>sais</a:t>
            </a:r>
            <a:r>
              <a:rPr lang="en-US" dirty="0"/>
              <a:t> pas encore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du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3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j’explique</a:t>
            </a:r>
            <a:r>
              <a:rPr lang="en-US" dirty="0"/>
              <a:t> comment utilizer swagger et que on a un super simple MVC setup. On a le model -&gt; view -&gt; controller.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je montre swagger et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1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 </a:t>
            </a:r>
            <a:r>
              <a:rPr lang="en-US" dirty="0" err="1"/>
              <a:t>sont</a:t>
            </a:r>
            <a:r>
              <a:rPr lang="en-US" dirty="0"/>
              <a:t> tools </a:t>
            </a:r>
            <a:r>
              <a:rPr lang="en-US" dirty="0" err="1"/>
              <a:t>cree</a:t>
            </a:r>
            <a:r>
              <a:rPr lang="en-US" dirty="0"/>
              <a:t> par des enterprises / </a:t>
            </a:r>
            <a:r>
              <a:rPr lang="en-US" dirty="0" err="1"/>
              <a:t>personne</a:t>
            </a:r>
            <a:r>
              <a:rPr lang="en-US" dirty="0"/>
              <a:t>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telecharger</a:t>
            </a:r>
            <a:r>
              <a:rPr lang="en-US" dirty="0"/>
              <a:t> pour nous </a:t>
            </a:r>
            <a:r>
              <a:rPr lang="en-US" dirty="0" err="1"/>
              <a:t>d’utiliser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93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=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85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"/bin/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"-c"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"[ ! -f /app/firebase-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key.json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] &amp;&amp; ln -s 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/secrets/firebase-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key.json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/app/firebase-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key.json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; dotnet backend.dll"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98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8.wdp"/><Relationship Id="rId5" Type="http://schemas.microsoft.com/office/2007/relationships/hdphoto" Target="../media/hdphoto1.wdp"/><Relationship Id="rId4" Type="http://schemas.microsoft.com/office/2007/relationships/hdphoto" Target="../media/hdphoto3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10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4982503-9FD3-0A45-AC42-297E85580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4008" y="1520686"/>
            <a:ext cx="5543983" cy="35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4600" y="1921109"/>
            <a:ext cx="5157787" cy="93781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70" y="2975445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68028" y="9218391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763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9CCA1C1-C52D-7341-9237-628E7AAC87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1" y="2858946"/>
            <a:ext cx="5160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DA7C56-28D1-A34B-A91C-7332C93E33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2" y="1911595"/>
            <a:ext cx="5165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8D689BF-AD27-7B45-947B-289353F2707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94548" y="1921131"/>
            <a:ext cx="5157787" cy="93779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863FCB2-3B5A-DE4D-B6E0-AB0333C1269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1618" y="2975467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3DDE15B-81D5-894E-9575-7D7C20F606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2858946"/>
            <a:ext cx="51652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6F5BB9B-59D8-BF45-A944-A5B445E9DA4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1911594"/>
            <a:ext cx="5165243" cy="9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2CA536-CA30-814C-A35A-E59A6DFC3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8ABA9B-98DE-EB46-9AA5-4C1AB3A10A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0F2D2B-6AB9-9343-88FF-6FAA33717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Arc plein 16">
            <a:extLst>
              <a:ext uri="{FF2B5EF4-FFF2-40B4-BE49-F238E27FC236}">
                <a16:creationId xmlns:a16="http://schemas.microsoft.com/office/drawing/2014/main" id="{77F014D1-AC13-0A46-A1D0-793C53F4C29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882374E-7B17-BD43-9AA0-D7F75884F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E51A790-A512-9A47-A725-8CD8EAEFB679}"/>
              </a:ext>
            </a:extLst>
          </p:cNvPr>
          <p:cNvSpPr/>
          <p:nvPr userDrawn="1"/>
        </p:nvSpPr>
        <p:spPr>
          <a:xfrm>
            <a:off x="444732" y="1921110"/>
            <a:ext cx="5157655" cy="493688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669" y="1921110"/>
            <a:ext cx="5160719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622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BDBABB-993C-7D47-ABB5-8DE39F7507D7}"/>
              </a:ext>
            </a:extLst>
          </p:cNvPr>
          <p:cNvSpPr/>
          <p:nvPr userDrawn="1"/>
        </p:nvSpPr>
        <p:spPr>
          <a:xfrm>
            <a:off x="6194815" y="1921110"/>
            <a:ext cx="5157655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8443664-13C0-A149-921A-B90666CC9CD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1752" y="1921110"/>
            <a:ext cx="5160646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BBB04E-2D6F-3444-8646-884C5FEBB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65AC1C-CA37-3A4E-BA20-763615DD569D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58FEA5-4DC9-BA45-ACC2-58F37E3AAC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1B87E5-4F74-1F47-A4B0-0E0505974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D23F7EC0-E0D7-DE48-8C8D-DFDEF0CB819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D525DA-019F-1242-9ACD-A3E3C2C43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7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re + 1 bloc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457201"/>
            <a:ext cx="6179254" cy="5940698"/>
          </a:xfrm>
        </p:spPr>
        <p:txBody>
          <a:bodyPr lIns="288000" tIns="288000" rIns="288000" bIns="288000"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Soleil" panose="02000503030000020004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</a:t>
            </a:r>
            <a:br>
              <a:rPr lang="fr-FR" dirty="0"/>
            </a:br>
            <a:r>
              <a:rPr lang="fr-FR" dirty="0"/>
              <a:t>du masque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5D927C-8BAA-F044-85D2-0F4C754E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C5DE-AB64-2A45-A60E-B7A27AF2602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B2ED8C-AEE6-D344-9E8C-CCD29E0C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B0B681-CE25-D246-902A-E07ACA59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Arc plein 10">
            <a:extLst>
              <a:ext uri="{FF2B5EF4-FFF2-40B4-BE49-F238E27FC236}">
                <a16:creationId xmlns:a16="http://schemas.microsoft.com/office/drawing/2014/main" id="{C4CC24F9-4744-4548-B88F-87EE4B1F8C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E11AC4-85FA-9D4C-8BB6-3B170E202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6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72F8FB3A-3154-2D47-BC64-0E416FDE7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89538" y="457200"/>
            <a:ext cx="6189662" cy="64008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A44E0-BFE8-9741-9C70-EF120B5A08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D4EADE-8E7F-3B41-A47B-E46F3E7BBE3F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814E8F-F8B6-EC4A-8AF7-E5296402FF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3097B-B7ED-1144-95DF-CCE93DB3E2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Arc plein 9">
            <a:extLst>
              <a:ext uri="{FF2B5EF4-FFF2-40B4-BE49-F238E27FC236}">
                <a16:creationId xmlns:a16="http://schemas.microsoft.com/office/drawing/2014/main" id="{B953C27F-FF4F-804B-A29D-0FF61DE7EDC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14D6A1-BB35-1C4C-B056-8F6666FB77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3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7256294-8598-4F47-80B7-1A3CE4FC3B62}"/>
              </a:ext>
            </a:extLst>
          </p:cNvPr>
          <p:cNvGrpSpPr/>
          <p:nvPr userDrawn="1"/>
        </p:nvGrpSpPr>
        <p:grpSpPr>
          <a:xfrm>
            <a:off x="7046417" y="1797128"/>
            <a:ext cx="2432359" cy="2942007"/>
            <a:chOff x="8135334" y="2107633"/>
            <a:chExt cx="2017333" cy="2440022"/>
          </a:xfrm>
        </p:grpSpPr>
        <p:sp>
          <p:nvSpPr>
            <p:cNvPr id="23" name="Rectangle aux angles arrondis">
              <a:extLst>
                <a:ext uri="{FF2B5EF4-FFF2-40B4-BE49-F238E27FC236}">
                  <a16:creationId xmlns:a16="http://schemas.microsoft.com/office/drawing/2014/main" id="{1DE65B01-9425-5F41-AA1E-1026514DE73D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15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4" name="Image" descr="Image">
              <a:extLst>
                <a:ext uri="{FF2B5EF4-FFF2-40B4-BE49-F238E27FC236}">
                  <a16:creationId xmlns:a16="http://schemas.microsoft.com/office/drawing/2014/main" id="{73B7F6A9-295D-7847-8220-645FDF3C7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76EA65D-B455-6B42-9C03-514732FB316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049657" y="2461555"/>
            <a:ext cx="2432359" cy="2107655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401AC1-044F-2C44-8DE5-E7A407567B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EDE40F-F5A1-2746-97EC-F404B0D89E32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B4EF0E-FE7E-1C4A-BEE0-E821FA8FB3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158788" y="3368303"/>
            <a:ext cx="5701301" cy="365125"/>
          </a:xfrm>
        </p:spPr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D42CE3-C958-B047-A3D9-27A581262F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Arc plein 13">
            <a:extLst>
              <a:ext uri="{FF2B5EF4-FFF2-40B4-BE49-F238E27FC236}">
                <a16:creationId xmlns:a16="http://schemas.microsoft.com/office/drawing/2014/main" id="{52E076EF-1A47-0242-AA77-F97D86EE7F25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BE41429-C9B1-B340-B5DC-42AB0E040C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764734A-89C3-FF4F-ABA2-5D94B004A0BF}"/>
              </a:ext>
            </a:extLst>
          </p:cNvPr>
          <p:cNvGrpSpPr/>
          <p:nvPr userDrawn="1"/>
        </p:nvGrpSpPr>
        <p:grpSpPr>
          <a:xfrm>
            <a:off x="6091010" y="2208989"/>
            <a:ext cx="2017333" cy="2440022"/>
            <a:chOff x="8135334" y="2107633"/>
            <a:chExt cx="2017333" cy="2440022"/>
          </a:xfrm>
        </p:grpSpPr>
        <p:sp>
          <p:nvSpPr>
            <p:cNvPr id="25" name="Rectangle aux angles arrondis">
              <a:extLst>
                <a:ext uri="{FF2B5EF4-FFF2-40B4-BE49-F238E27FC236}">
                  <a16:creationId xmlns:a16="http://schemas.microsoft.com/office/drawing/2014/main" id="{AD257D85-59CB-5944-B1A5-038B554EC309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42237745-EDBA-2749-A9D3-F5672F099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921B94E-4CAF-4949-BECE-1627C335F318}"/>
              </a:ext>
            </a:extLst>
          </p:cNvPr>
          <p:cNvGrpSpPr/>
          <p:nvPr userDrawn="1"/>
        </p:nvGrpSpPr>
        <p:grpSpPr>
          <a:xfrm>
            <a:off x="8436277" y="2208989"/>
            <a:ext cx="2017333" cy="2440022"/>
            <a:chOff x="8135334" y="2107633"/>
            <a:chExt cx="2017333" cy="2440022"/>
          </a:xfrm>
        </p:grpSpPr>
        <p:sp>
          <p:nvSpPr>
            <p:cNvPr id="28" name="Rectangle aux angles arrondis">
              <a:extLst>
                <a:ext uri="{FF2B5EF4-FFF2-40B4-BE49-F238E27FC236}">
                  <a16:creationId xmlns:a16="http://schemas.microsoft.com/office/drawing/2014/main" id="{455A2BF1-9401-FB4F-9938-B963223D6882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9" name="Image" descr="Image">
              <a:extLst>
                <a:ext uri="{FF2B5EF4-FFF2-40B4-BE49-F238E27FC236}">
                  <a16:creationId xmlns:a16="http://schemas.microsoft.com/office/drawing/2014/main" id="{C537B11D-E731-2649-9974-3970E3E04D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ABEA04A-916E-1F4F-89E7-23ED2F6218B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1010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AE34E6C-892C-7E42-9CA8-33B6ED5B18F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36277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AF6152-0828-814A-A010-D434E51FB3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374578-45A1-1145-AB69-03F61BAA5599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13FDCB-9E8B-A640-A91C-AD38BB6639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0D07BF-05B9-114E-AB2E-081B83D2B5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8" name="Arc plein 17">
            <a:extLst>
              <a:ext uri="{FF2B5EF4-FFF2-40B4-BE49-F238E27FC236}">
                <a16:creationId xmlns:a16="http://schemas.microsoft.com/office/drawing/2014/main" id="{4F8DC5B7-F1F3-6242-B97E-B51FF0F9425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E69BFB-38F6-FB42-8BD6-E86FE10A4B6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2107633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2107633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2107633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261273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2602230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68750" y="2612731"/>
            <a:ext cx="2007516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097B10-CD14-BF46-9C8D-C7ECC829C0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E15A6-C8AC-3F4F-BF9E-031FBC397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236A45-50BE-D44A-B42D-C43DD1EC60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2" name="Arc plein 21">
            <a:extLst>
              <a:ext uri="{FF2B5EF4-FFF2-40B4-BE49-F238E27FC236}">
                <a16:creationId xmlns:a16="http://schemas.microsoft.com/office/drawing/2014/main" id="{6223B3E5-2830-164A-8FE4-4CF07F65388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7A0AA3-279B-474D-B0B8-581B82CC5F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4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A4611B4-503B-A744-841C-81DCEB4F8F45}"/>
              </a:ext>
            </a:extLst>
          </p:cNvPr>
          <p:cNvGrpSpPr/>
          <p:nvPr userDrawn="1"/>
        </p:nvGrpSpPr>
        <p:grpSpPr>
          <a:xfrm>
            <a:off x="6123457" y="988978"/>
            <a:ext cx="4266262" cy="2440022"/>
            <a:chOff x="7072155" y="2107633"/>
            <a:chExt cx="4266262" cy="2440022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52DF0A3-BB4A-AB42-9798-05B25DBCE9C7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54" name="Rectangle aux angles arrondis">
                <a:extLst>
                  <a:ext uri="{FF2B5EF4-FFF2-40B4-BE49-F238E27FC236}">
                    <a16:creationId xmlns:a16="http://schemas.microsoft.com/office/drawing/2014/main" id="{B2559E52-C629-6F49-89F3-CEE02FBD3D08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5" name="Image" descr="Image">
                <a:extLst>
                  <a:ext uri="{FF2B5EF4-FFF2-40B4-BE49-F238E27FC236}">
                    <a16:creationId xmlns:a16="http://schemas.microsoft.com/office/drawing/2014/main" id="{B0ABFC76-7B6D-7C4F-A1E0-8A4BE68434D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D3452E5-45D0-DD41-B2DC-3E4DB3E269C7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2" name="Rectangle aux angles arrondis">
                <a:extLst>
                  <a:ext uri="{FF2B5EF4-FFF2-40B4-BE49-F238E27FC236}">
                    <a16:creationId xmlns:a16="http://schemas.microsoft.com/office/drawing/2014/main" id="{09A4BE15-F429-8344-A282-E56FF4C134F7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3" name="Image" descr="Image">
                <a:extLst>
                  <a:ext uri="{FF2B5EF4-FFF2-40B4-BE49-F238E27FC236}">
                    <a16:creationId xmlns:a16="http://schemas.microsoft.com/office/drawing/2014/main" id="{AA87221F-495E-334F-B4A7-B756F20DF5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0DCBAE4-272B-B64D-841A-5C627F8096F0}"/>
              </a:ext>
            </a:extLst>
          </p:cNvPr>
          <p:cNvGrpSpPr/>
          <p:nvPr userDrawn="1"/>
        </p:nvGrpSpPr>
        <p:grpSpPr>
          <a:xfrm>
            <a:off x="6123457" y="3570813"/>
            <a:ext cx="4266262" cy="2440022"/>
            <a:chOff x="7072155" y="2107633"/>
            <a:chExt cx="4266262" cy="2440022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037F7F3-F1D4-FE47-A22B-3FF8AB3D423E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61" name="Rectangle aux angles arrondis">
                <a:extLst>
                  <a:ext uri="{FF2B5EF4-FFF2-40B4-BE49-F238E27FC236}">
                    <a16:creationId xmlns:a16="http://schemas.microsoft.com/office/drawing/2014/main" id="{8E87B160-400A-8C4C-B785-2E587DC635D5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2" name="Image" descr="Image">
                <a:extLst>
                  <a:ext uri="{FF2B5EF4-FFF2-40B4-BE49-F238E27FC236}">
                    <a16:creationId xmlns:a16="http://schemas.microsoft.com/office/drawing/2014/main" id="{D879BED7-5411-C943-AD4A-B1EF09364E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3704811-E461-9E4A-BFB3-0F101690E10F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9" name="Rectangle aux angles arrondis">
                <a:extLst>
                  <a:ext uri="{FF2B5EF4-FFF2-40B4-BE49-F238E27FC236}">
                    <a16:creationId xmlns:a16="http://schemas.microsoft.com/office/drawing/2014/main" id="{9E2D9EF6-F016-DD42-8906-93275EFBF58C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0" name="Image" descr="Image">
                <a:extLst>
                  <a:ext uri="{FF2B5EF4-FFF2-40B4-BE49-F238E27FC236}">
                    <a16:creationId xmlns:a16="http://schemas.microsoft.com/office/drawing/2014/main" id="{E0334E8A-E004-6344-AF8F-382458D4F5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EBF6F83-D05F-434A-9689-E8E39B961196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3634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6949C73-12D0-C249-B728-E240DB8DBC2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67301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746A6F7C-3DC0-5344-B0F3-7E315F836A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20394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CC77130-0980-3844-A056-1210EAEB014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69323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8AEE12-CF26-0B4F-836F-26FF521A2F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DED2802-5930-2440-948A-E59CBC4D483F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986011-0CC3-FA4E-B770-B446BFBD22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3C3195-3035-D448-B355-ECBA94A30D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8" name="Arc plein 27">
            <a:extLst>
              <a:ext uri="{FF2B5EF4-FFF2-40B4-BE49-F238E27FC236}">
                <a16:creationId xmlns:a16="http://schemas.microsoft.com/office/drawing/2014/main" id="{76A5E36B-1AED-8940-B142-215866E4FFB6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1D71D48-7C07-8648-8585-C25983A63A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988978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988978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988978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1494075"/>
            <a:ext cx="2017333" cy="1924423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55870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A44B967-07D9-FF4E-838D-262908E7CB2C}"/>
              </a:ext>
            </a:extLst>
          </p:cNvPr>
          <p:cNvGrpSpPr/>
          <p:nvPr userDrawn="1"/>
        </p:nvGrpSpPr>
        <p:grpSpPr>
          <a:xfrm>
            <a:off x="9455870" y="3731387"/>
            <a:ext cx="2017333" cy="2440022"/>
            <a:chOff x="5768101" y="2107633"/>
            <a:chExt cx="2017333" cy="2440022"/>
          </a:xfrm>
        </p:grpSpPr>
        <p:sp>
          <p:nvSpPr>
            <p:cNvPr id="26" name="Rectangle aux angles arrondis">
              <a:extLst>
                <a:ext uri="{FF2B5EF4-FFF2-40B4-BE49-F238E27FC236}">
                  <a16:creationId xmlns:a16="http://schemas.microsoft.com/office/drawing/2014/main" id="{7BAE4F5E-9831-104C-9AA5-BA9395C159A6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7" name="Image" descr="Image">
              <a:extLst>
                <a:ext uri="{FF2B5EF4-FFF2-40B4-BE49-F238E27FC236}">
                  <a16:creationId xmlns:a16="http://schemas.microsoft.com/office/drawing/2014/main" id="{10F4129F-5F0B-9A45-BFCF-95467D8BE5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FE7C49B-D536-C94E-B305-0BD0874D7258}"/>
              </a:ext>
            </a:extLst>
          </p:cNvPr>
          <p:cNvGrpSpPr/>
          <p:nvPr userDrawn="1"/>
        </p:nvGrpSpPr>
        <p:grpSpPr>
          <a:xfrm>
            <a:off x="7244800" y="3731387"/>
            <a:ext cx="2017333" cy="2440022"/>
            <a:chOff x="5734644" y="2107633"/>
            <a:chExt cx="2017333" cy="2440022"/>
          </a:xfrm>
        </p:grpSpPr>
        <p:sp>
          <p:nvSpPr>
            <p:cNvPr id="29" name="Rectangle aux angles arrondis">
              <a:extLst>
                <a:ext uri="{FF2B5EF4-FFF2-40B4-BE49-F238E27FC236}">
                  <a16:creationId xmlns:a16="http://schemas.microsoft.com/office/drawing/2014/main" id="{E52A8845-126C-3947-9FDB-6C765567B583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BF7C7C54-0431-5342-A95D-8F7F05321B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9FECA48-6121-1E48-8B22-84354E0F0530}"/>
              </a:ext>
            </a:extLst>
          </p:cNvPr>
          <p:cNvGrpSpPr/>
          <p:nvPr userDrawn="1"/>
        </p:nvGrpSpPr>
        <p:grpSpPr>
          <a:xfrm>
            <a:off x="5023913" y="3731387"/>
            <a:ext cx="2017333" cy="2440022"/>
            <a:chOff x="5725766" y="2107633"/>
            <a:chExt cx="2017333" cy="2440022"/>
          </a:xfrm>
        </p:grpSpPr>
        <p:sp>
          <p:nvSpPr>
            <p:cNvPr id="44" name="Rectangle aux angles arrondis">
              <a:extLst>
                <a:ext uri="{FF2B5EF4-FFF2-40B4-BE49-F238E27FC236}">
                  <a16:creationId xmlns:a16="http://schemas.microsoft.com/office/drawing/2014/main" id="{6DF78EEC-C895-0947-911D-5B2CB10F596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5" name="Image" descr="Image">
              <a:extLst>
                <a:ext uri="{FF2B5EF4-FFF2-40B4-BE49-F238E27FC236}">
                  <a16:creationId xmlns:a16="http://schemas.microsoft.com/office/drawing/2014/main" id="{146AC858-88BE-E74D-A295-DD730E1AF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AE209C5-3730-554A-886F-F5204974E23D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02085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71988E89-C9FC-A44B-94D0-DB970EA5FC9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24480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856DE58-046E-944B-B9B8-0E9B0857925A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459916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DD56D4-FE2D-E941-9E36-81D739194AF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B13F946-9F82-734B-B84B-97DD7B0CEAB6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6F785A-96E0-BA45-96B6-2E167E5F4A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A12D55-3016-8248-905E-B2EAE847759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0" name="Arc plein 49">
            <a:extLst>
              <a:ext uri="{FF2B5EF4-FFF2-40B4-BE49-F238E27FC236}">
                <a16:creationId xmlns:a16="http://schemas.microsoft.com/office/drawing/2014/main" id="{DD1EA75C-194C-414E-9C30-F731A86D2C6E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96EA1595-A952-6940-8CEC-DC1F6E8993D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3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B5B8964-B771-F34E-8A51-A3215EF7CC2D}"/>
              </a:ext>
            </a:extLst>
          </p:cNvPr>
          <p:cNvSpPr/>
          <p:nvPr userDrawn="1"/>
        </p:nvSpPr>
        <p:spPr>
          <a:xfrm>
            <a:off x="8143588" y="2971801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D23871-B87F-3C4A-B803-5B48D9E7F389}"/>
              </a:ext>
            </a:extLst>
          </p:cNvPr>
          <p:cNvSpPr/>
          <p:nvPr userDrawn="1"/>
        </p:nvSpPr>
        <p:spPr>
          <a:xfrm>
            <a:off x="42801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8E989D-DE58-9543-A1FA-D4EDE4171A5C}"/>
              </a:ext>
            </a:extLst>
          </p:cNvPr>
          <p:cNvSpPr/>
          <p:nvPr userDrawn="1"/>
        </p:nvSpPr>
        <p:spPr>
          <a:xfrm>
            <a:off x="4447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66EF4094-DFD1-0141-BDD4-9E1F9DF6491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130585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C5FE5B-D845-A643-B8AD-D99121026E47}"/>
              </a:ext>
            </a:extLst>
          </p:cNvPr>
          <p:cNvCxnSpPr>
            <a:cxnSpLocks/>
          </p:cNvCxnSpPr>
          <p:nvPr userDrawn="1"/>
        </p:nvCxnSpPr>
        <p:spPr>
          <a:xfrm>
            <a:off x="3970867" y="2971799"/>
            <a:ext cx="0" cy="3886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A1603F8-F31D-5147-96D6-FC46783B98A2}"/>
              </a:ext>
            </a:extLst>
          </p:cNvPr>
          <p:cNvCxnSpPr>
            <a:cxnSpLocks/>
          </p:cNvCxnSpPr>
          <p:nvPr userDrawn="1"/>
        </p:nvCxnSpPr>
        <p:spPr>
          <a:xfrm>
            <a:off x="7823200" y="2971799"/>
            <a:ext cx="0" cy="388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E11FB49-27A0-394B-8FFF-32FF7155C96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34459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1B2051E-63CD-994D-A727-8B3B7B02DFD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286791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5D00A0F-9EF5-EE42-AB68-2825595D5C6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153860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66499C30-D392-7348-82C3-194F82E1DCB8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4983999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46" name="Espace réservé pour une image  3">
            <a:extLst>
              <a:ext uri="{FF2B5EF4-FFF2-40B4-BE49-F238E27FC236}">
                <a16:creationId xmlns:a16="http://schemas.microsoft.com/office/drawing/2014/main" id="{7ED5F7D1-154D-1349-8F77-6FC56C99AA97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847454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8A80F8-85AB-CB49-B256-D28ECA24D6A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85DECBB-4219-7C4E-8DB4-F7ACC06E1FE7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CBB261-FABE-1C4D-BF3D-3EDC1675ED3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2C2C69-A77F-1247-85C1-A8F7999C930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Arc plein 18">
            <a:extLst>
              <a:ext uri="{FF2B5EF4-FFF2-40B4-BE49-F238E27FC236}">
                <a16:creationId xmlns:a16="http://schemas.microsoft.com/office/drawing/2014/main" id="{4708E697-47CD-D145-9DFE-C4672FE00A5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EE0BF47-7667-EC4E-88ED-A355CD031D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tx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Bienvenue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0997"/>
            <a:ext cx="9144000" cy="75978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Soleil Lt" panose="0200050300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1C845-3779-824C-83EC-02137AE5C6CA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B4EE190-223B-B340-912B-E71E72FE30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7205" y="1750890"/>
            <a:ext cx="1077589" cy="5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66237EC-A2E0-874D-93F6-8FCA417F88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333" y="4062157"/>
            <a:ext cx="10929937" cy="280193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E507352-4E3B-5443-B507-0FE83569ADDD}"/>
              </a:ext>
            </a:extLst>
          </p:cNvPr>
          <p:cNvGrpSpPr/>
          <p:nvPr userDrawn="1"/>
        </p:nvGrpSpPr>
        <p:grpSpPr>
          <a:xfrm>
            <a:off x="1567573" y="2511945"/>
            <a:ext cx="2017333" cy="2736358"/>
            <a:chOff x="5725766" y="1811297"/>
            <a:chExt cx="2017333" cy="2736358"/>
          </a:xfrm>
        </p:grpSpPr>
        <p:sp>
          <p:nvSpPr>
            <p:cNvPr id="34" name="Rectangle aux angles arrondis">
              <a:extLst>
                <a:ext uri="{FF2B5EF4-FFF2-40B4-BE49-F238E27FC236}">
                  <a16:creationId xmlns:a16="http://schemas.microsoft.com/office/drawing/2014/main" id="{408AFECE-BCB8-1940-B114-812D32C8DC03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5" name="Image" descr="Image">
              <a:extLst>
                <a:ext uri="{FF2B5EF4-FFF2-40B4-BE49-F238E27FC236}">
                  <a16:creationId xmlns:a16="http://schemas.microsoft.com/office/drawing/2014/main" id="{7705A711-EE23-8040-821E-2D34E5EF4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EEB5ADC-9CA1-8543-A0FC-0B8C60277156}"/>
              </a:ext>
            </a:extLst>
          </p:cNvPr>
          <p:cNvGrpSpPr/>
          <p:nvPr userDrawn="1"/>
        </p:nvGrpSpPr>
        <p:grpSpPr>
          <a:xfrm>
            <a:off x="3793083" y="2511945"/>
            <a:ext cx="2017333" cy="2736358"/>
            <a:chOff x="5725766" y="1811297"/>
            <a:chExt cx="2017333" cy="2736358"/>
          </a:xfrm>
        </p:grpSpPr>
        <p:sp>
          <p:nvSpPr>
            <p:cNvPr id="49" name="Rectangle aux angles arrondis">
              <a:extLst>
                <a:ext uri="{FF2B5EF4-FFF2-40B4-BE49-F238E27FC236}">
                  <a16:creationId xmlns:a16="http://schemas.microsoft.com/office/drawing/2014/main" id="{B7EFE0CD-9BD8-AF49-A9B9-258EA497C56D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0" name="Image" descr="Image">
              <a:extLst>
                <a:ext uri="{FF2B5EF4-FFF2-40B4-BE49-F238E27FC236}">
                  <a16:creationId xmlns:a16="http://schemas.microsoft.com/office/drawing/2014/main" id="{68642B38-5B64-0642-9765-918D75DC9E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F6C5AD1-A398-3843-AB9C-8CD630E333F4}"/>
              </a:ext>
            </a:extLst>
          </p:cNvPr>
          <p:cNvGrpSpPr/>
          <p:nvPr userDrawn="1"/>
        </p:nvGrpSpPr>
        <p:grpSpPr>
          <a:xfrm>
            <a:off x="6018593" y="2511945"/>
            <a:ext cx="2017333" cy="2736358"/>
            <a:chOff x="5725766" y="1811297"/>
            <a:chExt cx="2017333" cy="2736358"/>
          </a:xfrm>
        </p:grpSpPr>
        <p:sp>
          <p:nvSpPr>
            <p:cNvPr id="52" name="Rectangle aux angles arrondis">
              <a:extLst>
                <a:ext uri="{FF2B5EF4-FFF2-40B4-BE49-F238E27FC236}">
                  <a16:creationId xmlns:a16="http://schemas.microsoft.com/office/drawing/2014/main" id="{081954B4-52DE-E244-857A-BA5D551924BC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3" name="Image" descr="Image">
              <a:extLst>
                <a:ext uri="{FF2B5EF4-FFF2-40B4-BE49-F238E27FC236}">
                  <a16:creationId xmlns:a16="http://schemas.microsoft.com/office/drawing/2014/main" id="{99A38164-5B2B-2647-AA50-E5D9C5C273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E08F6ACC-FAE9-3944-A363-03C001096866}"/>
              </a:ext>
            </a:extLst>
          </p:cNvPr>
          <p:cNvGrpSpPr/>
          <p:nvPr userDrawn="1"/>
        </p:nvGrpSpPr>
        <p:grpSpPr>
          <a:xfrm>
            <a:off x="8244103" y="2511945"/>
            <a:ext cx="2017333" cy="2736358"/>
            <a:chOff x="5725766" y="1811297"/>
            <a:chExt cx="2017333" cy="2736358"/>
          </a:xfrm>
        </p:grpSpPr>
        <p:sp>
          <p:nvSpPr>
            <p:cNvPr id="55" name="Rectangle aux angles arrondis">
              <a:extLst>
                <a:ext uri="{FF2B5EF4-FFF2-40B4-BE49-F238E27FC236}">
                  <a16:creationId xmlns:a16="http://schemas.microsoft.com/office/drawing/2014/main" id="{9F4086FF-E745-CE46-803F-CE697BA139A9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6" name="Image" descr="Image">
              <a:extLst>
                <a:ext uri="{FF2B5EF4-FFF2-40B4-BE49-F238E27FC236}">
                  <a16:creationId xmlns:a16="http://schemas.microsoft.com/office/drawing/2014/main" id="{CF5A107A-993B-8B46-B4DE-B586981CBC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F3266A-4A70-354C-9034-B45E34BC16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94C27E-2F8B-084C-8D33-51F391FA8878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D3DC32-8C80-B142-892D-E3FD9F2A63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03B4-D519-6645-92D5-389E7B2CFD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C7485993-6E91-4B49-BDF4-5444F300AD03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C85AAB9-030B-D04B-9288-F18062195A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9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5E5923-AA4A-5843-81FE-5A368B36F5F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CCC57DC-33D3-0F4B-AB5D-1BA97AD950B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5240105"/>
              </p:ext>
            </p:extLst>
          </p:nvPr>
        </p:nvGraphicFramePr>
        <p:xfrm>
          <a:off x="1824566" y="3277035"/>
          <a:ext cx="8127999" cy="222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3158585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0967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19441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35655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27769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1345176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086979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771325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8225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4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99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</a:t>
                      </a:r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19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5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1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03884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445598-28D4-0A48-BBC3-4B5C1B63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3742-ED5F-5544-A666-5784C18C499E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F3B3FF-5812-804A-B058-CEEA2488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F233B0-DE84-AB44-AAFF-5E02A430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492C66-63F8-6942-9FFE-500F58968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, Réseau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Partenaires…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23246" y="2889505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ADD63E-736A-E249-9B34-5DA884A84B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9001" y="2889505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A7BB6A99-A3D0-CE42-B599-297F642071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79163" y="2889505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DCD42F95-1A88-6744-9797-42D9FCB09646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23246" y="3961559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82E55739-6CAC-BA46-B76F-C4DBE9C3285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19001" y="3961559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68526606-DBDF-3343-AB8D-1AF97AA593F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79163" y="3961559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E609FEAE-374F-FE49-B856-8A7503F9672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4823246" y="5033613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57D5C4EC-DFDC-D840-A7A4-A8AF660077A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719001" y="5033613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3" name="Espace réservé pour une image  2">
            <a:extLst>
              <a:ext uri="{FF2B5EF4-FFF2-40B4-BE49-F238E27FC236}">
                <a16:creationId xmlns:a16="http://schemas.microsoft.com/office/drawing/2014/main" id="{0CAB913C-0656-BB4B-B403-51BFB1EBB2B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79163" y="5033613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C561BEDB-DA60-374C-B6B3-11C68946698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071574" y="2886312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6FF5B722-BF85-3A47-848D-E8BB144D69F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67329" y="2886312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26A0D9A2-8A46-454F-8190-B2C38591DC1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927491" y="2886312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8245691E-7A6F-3145-912C-77F592FDA3D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071574" y="3958366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FD4A216B-206A-6345-85FD-8C384959923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967329" y="3958366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9" name="Espace réservé pour une image  2">
            <a:extLst>
              <a:ext uri="{FF2B5EF4-FFF2-40B4-BE49-F238E27FC236}">
                <a16:creationId xmlns:a16="http://schemas.microsoft.com/office/drawing/2014/main" id="{E01B2359-DA29-004D-987C-3C7C447F96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927491" y="3958366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0" name="Espace réservé pour une image  3">
            <a:extLst>
              <a:ext uri="{FF2B5EF4-FFF2-40B4-BE49-F238E27FC236}">
                <a16:creationId xmlns:a16="http://schemas.microsoft.com/office/drawing/2014/main" id="{97FE0EC3-FCB7-8A45-86CB-C0E06B47AB2B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071574" y="50304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32BD1CC5-4EDD-974D-BE83-4DEA0979B1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967329" y="5030420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0F9C1460-2990-C24B-906A-064AE42F754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927491" y="5030420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B6E777-747B-FD47-B221-9CD309594BE9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592CE98E-658D-5F4F-AAA6-CE4A26323EB6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400730-B936-0543-9369-59CF197B236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3EF0CA-D207-E245-8667-FECFC5228153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4" name="Arc plein 43">
            <a:extLst>
              <a:ext uri="{FF2B5EF4-FFF2-40B4-BE49-F238E27FC236}">
                <a16:creationId xmlns:a16="http://schemas.microsoft.com/office/drawing/2014/main" id="{0CBDF085-AAFC-524D-87EE-B61F0E9F60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6B253B1-CC30-1244-BD5C-1AB14DA4D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Team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48576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4D4E8345-5FD9-3B48-9A73-107D71EA66C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2540624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F3C570B-8ED3-D446-AB89-830AC7442E3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540624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B1778B2F-CE8D-E34A-A6F7-602CD691B4B3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448576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1E63B2-2BB8-3948-A641-1F375D23ED8C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2540624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42FD8DE-910E-9344-B86C-91FC60C8884A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2540624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9CA170BB-2DD6-264D-A4C5-E73815910EE5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108041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5E63F28-FCDF-E643-BF56-DCDE894C8BCF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7200089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433261-4613-5F4B-A2A0-160BFDC4CE2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7200089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51" name="Espace réservé pour une image  3">
            <a:extLst>
              <a:ext uri="{FF2B5EF4-FFF2-40B4-BE49-F238E27FC236}">
                <a16:creationId xmlns:a16="http://schemas.microsoft.com/office/drawing/2014/main" id="{974984B2-AE8D-9941-9663-0177BCE627D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108041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D75073F-5A03-E147-B5A5-3AEEC2A66A1A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200089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7AFE3782-84DF-3440-98E1-88BA2F4DBBC7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7200089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31C29C-7208-9848-8CDB-C883A71F74A4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fld id="{BC0EA0F4-F7C4-A340-B449-B6FA86B64CB8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FB6F2C-9C6B-FF49-A80B-F0CC0216C43D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BE199-CF07-EF48-A393-D41098806822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32CCA65F-10D1-D844-B588-44171875B94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71A906-4638-434A-851B-C665CD019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9000">
              <a:srgbClr val="0F4668">
                <a:lumMod val="93000"/>
                <a:lumOff val="7000"/>
                <a:alpha val="8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399953B-4B5F-8146-82DC-E08D34103E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bg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5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2A9C4BD-3FDD-0D47-8028-163CD66DDA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5091E9-E36F-D24B-BAAB-44BCB6362E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3634451"/>
            <a:ext cx="9839867" cy="2778134"/>
          </a:xfrm>
          <a:noFill/>
        </p:spPr>
        <p:txBody>
          <a:bodyPr lIns="0" tIns="0" rIns="0" bIns="0"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Soleil Bk" panose="02000503000000020004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11B7D141-F4C8-6948-A6DD-257B45361D42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40B5B5-E985-B64A-8411-78737B6A0C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8DF73-0612-F249-9F4E-6A48ABD55440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E92A31-5AD7-6842-AF32-1B22761F9F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A66E4-19F3-2E4C-8174-2315976EA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9AC0B0-1A63-ED41-B69A-7FCD83D21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2">
            <a:extLst>
              <a:ext uri="{FF2B5EF4-FFF2-40B4-BE49-F238E27FC236}">
                <a16:creationId xmlns:a16="http://schemas.microsoft.com/office/drawing/2014/main" id="{062F917D-C86A-C94F-A777-8A1608AA97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91983F17-D855-A544-BBFA-1A86E4F6D372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529428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3BFCB277-A3E5-0E4A-B439-D4185932D89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302916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23F11E6-C765-A34D-866C-4930281E2CFE}"/>
              </a:ext>
            </a:extLst>
          </p:cNvPr>
          <p:cNvSpPr/>
          <p:nvPr userDrawn="1"/>
        </p:nvSpPr>
        <p:spPr>
          <a:xfrm>
            <a:off x="444734" y="3779358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fr-FR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60C7A379-302C-534D-B92F-2121403F67D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39260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83705109-5117-854E-A5CF-8D0F246B870D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529428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4E0309F-63C1-4742-BFB8-2742AA35856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5302916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37CC1BED-BCA1-B94A-9E19-0FBACB65A5C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39260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D9E1FBE9-16F2-CC4F-9D10-403DB8124CB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529427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59123D55-4BB6-0A4E-B243-1C60DC6CC89A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5302915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5D7AF372-6C2B-E544-A39F-2F67F94FC8B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439259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id="{902E881C-FF4B-EA40-90EB-9E01B7F05CD3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230804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1CAA4035-42E5-E349-A908-44F479DE5CC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11004292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706BDF6-E1A5-314C-B75F-7408B3D5A9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6140636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024BECC-03A8-3E4A-BCA0-C13F26D7463C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7230804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6A2FB781-61DE-684D-B363-20FAD410625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1004292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A74161FE-43F2-824D-934F-958905FF99A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40636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id="{544C29F3-AB4B-A84B-912D-BE0FC62056E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230803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ACBC1574-4846-A046-93FF-FF0EB38647E3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1004291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3" name="Text Placeholder 18">
            <a:extLst>
              <a:ext uri="{FF2B5EF4-FFF2-40B4-BE49-F238E27FC236}">
                <a16:creationId xmlns:a16="http://schemas.microsoft.com/office/drawing/2014/main" id="{53D82094-D652-FF42-B2E3-F3199C4C71A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40635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E7BA2F-09A2-7D41-ADAD-AD4C819B98A3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C42E48CB-A9E6-2F46-8CC3-440499A1BC20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40C055-A55A-914C-8ADE-61A8D18DEAE3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ECC400-0A91-5A44-A733-FC234FD0A1CC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65B78EB-04BE-0B46-86D1-5E91BE79C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  <p:sp>
        <p:nvSpPr>
          <p:cNvPr id="31" name="Arc plein 30">
            <a:extLst>
              <a:ext uri="{FF2B5EF4-FFF2-40B4-BE49-F238E27FC236}">
                <a16:creationId xmlns:a16="http://schemas.microsoft.com/office/drawing/2014/main" id="{0819F278-2390-BA49-8AF0-32A2A0B10864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7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EF3C66BE-6833-0244-BEC3-07697FE6BC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348" y="0"/>
            <a:ext cx="5320652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1F9C376-959C-594E-AD2B-86F18A17BD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4" y="5009161"/>
            <a:ext cx="5973000" cy="1347035"/>
          </a:xfr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0" indent="0" algn="r">
              <a:buNone/>
              <a:defRPr sz="4400" b="1" i="0">
                <a:ln>
                  <a:noFill/>
                </a:ln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sur 2 lignes</a:t>
            </a:r>
            <a:endParaRPr lang="en-US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955008-6D02-4044-9023-CD15A89FC845}"/>
              </a:ext>
            </a:extLst>
          </p:cNvPr>
          <p:cNvCxnSpPr>
            <a:cxnSpLocks/>
          </p:cNvCxnSpPr>
          <p:nvPr userDrawn="1"/>
        </p:nvCxnSpPr>
        <p:spPr>
          <a:xfrm>
            <a:off x="444733" y="501804"/>
            <a:ext cx="5905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B550ADC-9E46-8947-959C-4EE685D86A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64737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EFF156D-D577-2A4F-94B2-75537558B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5009161"/>
            <a:ext cx="6820007" cy="1347035"/>
          </a:xfrm>
          <a:noFill/>
          <a:ln>
            <a:noFill/>
          </a:ln>
        </p:spPr>
        <p:txBody>
          <a:bodyPr lIns="0" tIns="0" rIns="0" bIns="0" anchor="b">
            <a:spAutoFit/>
          </a:bodyPr>
          <a:lstStyle>
            <a:lvl1pPr marL="0" indent="0" algn="l">
              <a:buNone/>
              <a:defRPr sz="4400" b="1" i="0">
                <a:ln>
                  <a:noFill/>
                </a:ln>
                <a:solidFill>
                  <a:schemeClr val="bg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de chapitre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FFB1B7-77DB-BE42-8154-6B8FD92C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7AC2A2-A25C-AA4D-8F29-C08625AAF89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272CA4-4E1B-474C-B25F-02F907A5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3916EF-CE8C-584D-BE7E-5050A63D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F21285D5-C7BF-0C40-B127-F2FB32F7348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 rot="5400000">
            <a:off x="7081691" y="-210345"/>
            <a:ext cx="4365625" cy="4786312"/>
          </a:xfrm>
          <a:prstGeom prst="flowChartDelay">
            <a:avLst/>
          </a:prstGeom>
          <a:solidFill>
            <a:schemeClr val="bg1"/>
          </a:solidFill>
        </p:spPr>
        <p:txBody>
          <a:bodyPr vert="vert270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endParaRPr lang="fr-FR"/>
          </a:p>
        </p:txBody>
      </p:sp>
      <p:sp>
        <p:nvSpPr>
          <p:cNvPr id="21" name="Espace réservé du texte 36">
            <a:extLst>
              <a:ext uri="{FF2B5EF4-FFF2-40B4-BE49-F238E27FC236}">
                <a16:creationId xmlns:a16="http://schemas.microsoft.com/office/drawing/2014/main" id="{EE2E4CCF-095F-3F46-846D-3D8AFC68607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29990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1AD93E8-ABAD-C44B-AD69-6930B66C5E98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BA78DACF-1132-5647-BF81-1D2CF666F9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10909067" cy="4476787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endParaRPr lang="fr-FR" dirty="0"/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9" name="Arc plein 28">
            <a:extLst>
              <a:ext uri="{FF2B5EF4-FFF2-40B4-BE49-F238E27FC236}">
                <a16:creationId xmlns:a16="http://schemas.microsoft.com/office/drawing/2014/main" id="{36FD1B7F-C30A-9C45-A482-A79604C65661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1F89E4-A6AD-194D-A734-8E9C3A556C8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61B58E-A016-DE40-BF45-D111F9EAF0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E0214-F27D-854E-B28C-08CE15372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F56E0D-BE06-4D48-A08B-58A87E49C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7707EDC-1E5F-2342-A2E6-53BDDC9FC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733" y="6094849"/>
            <a:ext cx="10909067" cy="30304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Sources…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49516-BA3C-3E48-8D29-DB31DF237CC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4C70F46-6EAB-A84F-A398-2FAC0A57D37C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367EAF-FE4C-904C-83ED-776EB8E544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2B27A-2552-8443-9380-14283133AD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Arc plein 8">
            <a:extLst>
              <a:ext uri="{FF2B5EF4-FFF2-40B4-BE49-F238E27FC236}">
                <a16:creationId xmlns:a16="http://schemas.microsoft.com/office/drawing/2014/main" id="{13B9590E-3691-9841-8F66-CEBDE77617F2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E038F0-B39B-5A4A-B4E3-3A07AEF0B1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392" y="2117872"/>
            <a:ext cx="4801163" cy="1311128"/>
          </a:xfrm>
        </p:spPr>
        <p:txBody>
          <a:bodyPr wrap="square" anchor="b">
            <a:spAutoFit/>
          </a:bodyPr>
          <a:lstStyle>
            <a:lvl1pPr>
              <a:defRPr sz="44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6392" y="3716867"/>
            <a:ext cx="4801165" cy="525401"/>
          </a:xfrm>
        </p:spPr>
        <p:txBody>
          <a:bodyPr wrap="square"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855DB6D0-8CD7-164B-81CB-8F806F8F22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696803" y="1829030"/>
            <a:ext cx="3199940" cy="31999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E0F24566-0DDF-CB46-9E4D-25E39E4040D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6944445" y="-875626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DE272A98-4804-6F47-87E4-74E66AE0522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944445" y="5037437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ED528D-CD81-2748-9C5D-4CC1684C697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6779F60-8C44-3A49-B3EB-D1E3A94982DE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4FF71E-D941-2841-A4B0-230759B9AA2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18CA12-453A-9646-9A65-33A2812D3F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889427CF-C005-BE4B-9F40-50CA6C9BFFEC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1ECEDE-F6D5-574D-B08F-9433AFCEB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33" y="365125"/>
            <a:ext cx="109304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33" y="1825625"/>
            <a:ext cx="10930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C209CC8-DB08-5745-AE1B-9CA27A1C3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80837" y="6447556"/>
            <a:ext cx="4572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34CCCF5-ED2A-9B46-9E5E-FF4904719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659128" y="167343"/>
            <a:ext cx="700217" cy="3655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4CD89EB-1769-774F-B5BE-04D62C401FC9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4537F686-B2A2-3441-9654-4884266A7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58788" y="3368303"/>
            <a:ext cx="57013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7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Jarne Dirken</a:t>
            </a:r>
          </a:p>
        </p:txBody>
      </p:sp>
    </p:spTree>
    <p:extLst>
      <p:ext uri="{BB962C8B-B14F-4D97-AF65-F5344CB8AC3E}">
        <p14:creationId xmlns:p14="http://schemas.microsoft.com/office/powerpoint/2010/main" val="20865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0" r:id="rId2"/>
    <p:sldLayoutId id="2147483674" r:id="rId3"/>
    <p:sldLayoutId id="2147483675" r:id="rId4"/>
    <p:sldLayoutId id="2147483676" r:id="rId5"/>
    <p:sldLayoutId id="2147483673" r:id="rId6"/>
    <p:sldLayoutId id="2147483678" r:id="rId7"/>
    <p:sldLayoutId id="2147483687" r:id="rId8"/>
    <p:sldLayoutId id="2147483692" r:id="rId9"/>
    <p:sldLayoutId id="2147483699" r:id="rId10"/>
    <p:sldLayoutId id="2147483688" r:id="rId11"/>
    <p:sldLayoutId id="2147483680" r:id="rId12"/>
    <p:sldLayoutId id="2147483690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82" r:id="rId19"/>
    <p:sldLayoutId id="2147483701" r:id="rId20"/>
    <p:sldLayoutId id="2147483702" r:id="rId21"/>
    <p:sldLayoutId id="2147483683" r:id="rId22"/>
    <p:sldLayoutId id="2147483703" r:id="rId23"/>
    <p:sldLayoutId id="2147483704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leil" panose="0200050303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shboard.render.com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hyperlink" Target="https://voyage-6gpk.onrender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rneDirken/voyage" TargetMode="Externa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7035/" TargetMode="External"/><Relationship Id="rId2" Type="http://schemas.openxmlformats.org/officeDocument/2006/relationships/hyperlink" Target="http://localhost:5173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11" Type="http://schemas.microsoft.com/office/2007/relationships/hdphoto" Target="../media/hdphoto14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icons.github.io/react-icon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uml.io/" TargetMode="External"/><Relationship Id="rId3" Type="http://schemas.openxmlformats.org/officeDocument/2006/relationships/hyperlink" Target="https://visualstudio.microsoft.com/" TargetMode="External"/><Relationship Id="rId7" Type="http://schemas.openxmlformats.org/officeDocument/2006/relationships/hyperlink" Target="https://www.postman.com/download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stgresql.org/download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pgadmin.org/download/pgadmin-4-windows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dotnet.microsoft.com/en-us/download" TargetMode="External"/><Relationship Id="rId9" Type="http://schemas.openxmlformats.org/officeDocument/2006/relationships/hyperlink" Target="https://nodejs.org/en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38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FB0440-0EE9-47A9-84AB-4A694EFF8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6DA6CE-4173-1FC5-125A-176D450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8F515-D84F-8FC5-8885-5C017702162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54DAE-F4D2-B9F1-4BEA-0D14BC146E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62702-E175-E9E3-B2C6-95AD15A54E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418585-9DD1-16D5-0472-BDFBDFA6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8" y="2095764"/>
            <a:ext cx="10077343" cy="26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E6734-6CFE-DC9A-1E27-484D13081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136EA3-8ED2-ADF6-E2A0-530294F8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AuthProvider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88370-58ED-0451-16A9-FB5342A341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24595-7D33-92AA-A79B-D42B830A50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234F-15FE-A283-088A-1245C0A667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D0C44-9AD8-FB22-C8BC-592F4067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767" y="233494"/>
            <a:ext cx="5480500" cy="430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6209E-43AE-313E-E880-3F61A4CD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019" y="4238259"/>
            <a:ext cx="724953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9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BE57A-F81F-B2E4-DE8C-57A3C5E053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Tout le controller </a:t>
            </a:r>
            <a:r>
              <a:rPr lang="en-US" dirty="0" err="1"/>
              <a:t>est</a:t>
            </a:r>
            <a:r>
              <a:rPr lang="en-US" dirty="0"/>
              <a:t> [Authorize]. MAIS le function </a:t>
            </a:r>
            <a:r>
              <a:rPr lang="en-US" dirty="0" err="1"/>
              <a:t>GetTripsPublic</a:t>
            </a:r>
            <a:r>
              <a:rPr lang="en-US" dirty="0"/>
              <a:t> a [</a:t>
            </a:r>
            <a:r>
              <a:rPr lang="en-US" dirty="0" err="1"/>
              <a:t>AllowAnonymous</a:t>
            </a:r>
            <a:r>
              <a:rPr lang="en-US" dirty="0"/>
              <a:t>], ca </a:t>
            </a:r>
            <a:r>
              <a:rPr lang="en-US" dirty="0" err="1"/>
              <a:t>veut</a:t>
            </a:r>
            <a:r>
              <a:rPr lang="en-US" dirty="0"/>
              <a:t> dire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est</a:t>
            </a:r>
            <a:r>
              <a:rPr lang="en-US" dirty="0"/>
              <a:t> pas authorized. 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01D85F-5969-0777-5D9B-4E14B14C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</a:t>
            </a:r>
            <a:r>
              <a:rPr lang="en-US" dirty="0" err="1"/>
              <a:t>securite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FB20D-C800-BBCA-B0C9-C82E233226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26BD-AA40-36F3-CEDC-D5FC53B036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E0359-B198-8740-2F4A-AFB59F6CEF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C40FD-D804-C56A-763B-342D9D53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33" y="3633247"/>
            <a:ext cx="6030167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040D-B7C5-520C-68C6-A6B509E0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8" y="3633247"/>
            <a:ext cx="418205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52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1DCE72-01C3-A923-7588-03F111FE73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prends</a:t>
            </a:r>
            <a:r>
              <a:rPr lang="en-US" dirty="0"/>
              <a:t> le </a:t>
            </a:r>
            <a:r>
              <a:rPr lang="en-US" dirty="0" err="1"/>
              <a:t>userUID</a:t>
            </a:r>
            <a:r>
              <a:rPr lang="en-US" dirty="0"/>
              <a:t> et pas tout</a:t>
            </a:r>
            <a:br>
              <a:rPr lang="en-US" dirty="0"/>
            </a:br>
            <a:r>
              <a:rPr lang="en-US" dirty="0"/>
              <a:t>le User. </a:t>
            </a:r>
          </a:p>
          <a:p>
            <a:r>
              <a:rPr lang="en-US" dirty="0"/>
              <a:t>Pour plus de </a:t>
            </a:r>
            <a:r>
              <a:rPr lang="en-US" dirty="0" err="1"/>
              <a:t>securite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1FDA7-A314-2EEE-345E-844A0994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Changer </a:t>
            </a:r>
            <a:r>
              <a:rPr lang="en-US" dirty="0" err="1"/>
              <a:t>useAuth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14479-E9E9-F3A0-6921-070E5658679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A154-6521-04C6-03CF-5349B08023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5687-D1D7-AA86-C90E-20CB5D53AB3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1E28E-796A-F5A3-522E-9F762C06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42" y="1332729"/>
            <a:ext cx="7125694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98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94D9E5-B41B-1EC1-3A83-9B978F4A91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A408C-71D7-4D01-C70E-2CC37F41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create trip logic -&gt; use logged in user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75117-019B-BFBF-7AE0-4500FB34A1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1A416-895B-1487-FFD0-2462D45EF1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FB0CD-6CD9-C3EB-4A8B-42122E8DA5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D13CE-2B00-0BE9-D5D5-5329AE26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35" y="2130661"/>
            <a:ext cx="4410691" cy="3467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F0F2FF-8625-3091-AF16-4CDC13A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423" y="2130661"/>
            <a:ext cx="2715004" cy="228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5380C6-6B5D-00FC-33EA-BC3E8D2B1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160" y="2349768"/>
            <a:ext cx="281026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7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62073-A60A-9F01-A77A-299443FD97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7183" y="2141142"/>
            <a:ext cx="3667521" cy="4476787"/>
          </a:xfrm>
        </p:spPr>
        <p:txBody>
          <a:bodyPr/>
          <a:lstStyle/>
          <a:p>
            <a:r>
              <a:rPr lang="en-US" dirty="0"/>
              <a:t>User interface &amp;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8D66F-0BA3-7E16-452A-7C61090B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-&gt; fetch user with UID -&gt; to fetch user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13061-E074-B472-DDC5-37635C2475D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ADEA4-2FFA-1734-92B3-187C18504C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7F2A6-B06F-918A-67AD-9C91496AD6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79EC3-BA76-4526-AA6F-CCF7468A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3124636" cy="2105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1A4EA-E444-9BC7-D7BD-87934979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83" y="3007864"/>
            <a:ext cx="3429479" cy="1086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23EC64-C73D-2649-BA7C-05AE09698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727" y="4388430"/>
            <a:ext cx="571579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38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D6206E-8A2B-C6B1-6C46-C867E756F8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7061" y="2016088"/>
            <a:ext cx="3069991" cy="4476787"/>
          </a:xfrm>
        </p:spPr>
        <p:txBody>
          <a:bodyPr/>
          <a:lstStyle/>
          <a:p>
            <a:r>
              <a:rPr lang="en-US" dirty="0"/>
              <a:t>Add user repository 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79BE51-8A52-B38F-82CD-23AA70E2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Trip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41F3B-58B0-248B-59F5-567FDACF35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BC63-89C9-5FA4-48B5-BF935717A6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2B5F-A9DF-A70F-8F78-5EE8D0D40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7A902-DEDF-CB41-7106-D6ECD8D66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3" y="2619607"/>
            <a:ext cx="5606193" cy="1361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A4912-4343-0172-D4B3-E650FFCB5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66" y="1523695"/>
            <a:ext cx="544906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75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952072"/>
            <a:ext cx="8226656" cy="609398"/>
          </a:xfrm>
        </p:spPr>
        <p:txBody>
          <a:bodyPr/>
          <a:lstStyle/>
          <a:p>
            <a:r>
              <a:rPr lang="fr-FR" dirty="0"/>
              <a:t>Continuer application + </a:t>
            </a:r>
            <a:r>
              <a:rPr lang="fr-FR" dirty="0" err="1"/>
              <a:t>hosting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78330-3946-F8B8-ABBB-66AAA8B43A2B}"/>
              </a:ext>
            </a:extLst>
          </p:cNvPr>
          <p:cNvSpPr txBox="1"/>
          <p:nvPr/>
        </p:nvSpPr>
        <p:spPr>
          <a:xfrm>
            <a:off x="638175" y="2362200"/>
            <a:ext cx="44046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 idees: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Securite</a:t>
            </a:r>
            <a:r>
              <a:rPr lang="en-US" dirty="0">
                <a:solidFill>
                  <a:schemeClr val="bg1"/>
                </a:solidFill>
              </a:rPr>
              <a:t> -&gt; Pas </a:t>
            </a:r>
            <a:r>
              <a:rPr lang="en-US" dirty="0" err="1">
                <a:solidFill>
                  <a:schemeClr val="bg1"/>
                </a:solidFill>
              </a:rPr>
              <a:t>supprimer</a:t>
            </a:r>
            <a:r>
              <a:rPr lang="en-US" dirty="0">
                <a:solidFill>
                  <a:schemeClr val="bg1"/>
                </a:solidFill>
              </a:rPr>
              <a:t> / modifier un trip qui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pas a </a:t>
            </a:r>
            <a:r>
              <a:rPr lang="en-US" dirty="0" err="1">
                <a:solidFill>
                  <a:schemeClr val="bg1"/>
                </a:solidFill>
              </a:rPr>
              <a:t>moi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un “</a:t>
            </a:r>
            <a:r>
              <a:rPr lang="en-US" dirty="0" err="1">
                <a:solidFill>
                  <a:schemeClr val="bg1"/>
                </a:solidFill>
              </a:rPr>
              <a:t>vue</a:t>
            </a:r>
            <a:r>
              <a:rPr lang="en-US" dirty="0">
                <a:solidFill>
                  <a:schemeClr val="bg1"/>
                </a:solidFill>
              </a:rPr>
              <a:t>” sur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voyage, </a:t>
            </a:r>
            <a:r>
              <a:rPr lang="en-US" dirty="0" err="1">
                <a:solidFill>
                  <a:schemeClr val="bg1"/>
                </a:solidFill>
              </a:rPr>
              <a:t>comme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voire</a:t>
            </a:r>
            <a:r>
              <a:rPr lang="en-US" dirty="0">
                <a:solidFill>
                  <a:schemeClr val="bg1"/>
                </a:solidFill>
              </a:rPr>
              <a:t> quelle voyage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“popular”.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 voyage? -&gt; Nom,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Trip -&gt; Personne </a:t>
            </a: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aussi</a:t>
            </a:r>
            <a:r>
              <a:rPr lang="en-US" dirty="0">
                <a:solidFill>
                  <a:schemeClr val="bg1"/>
                </a:solidFill>
              </a:rPr>
              <a:t> modifier?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961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36A944-E2D1-A954-B645-A23333E6EC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6F728E-5490-5EB4-AA64-8EF4E8DC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, je ne </a:t>
            </a:r>
            <a:r>
              <a:rPr lang="en-US" dirty="0" err="1"/>
              <a:t>peux</a:t>
            </a:r>
            <a:r>
              <a:rPr lang="en-US" dirty="0"/>
              <a:t> pas </a:t>
            </a:r>
            <a:r>
              <a:rPr lang="en-US" dirty="0" err="1"/>
              <a:t>supprimer</a:t>
            </a:r>
            <a:r>
              <a:rPr lang="en-US" dirty="0"/>
              <a:t> / modifier trips qui </a:t>
            </a:r>
            <a:r>
              <a:rPr lang="en-US" dirty="0" err="1"/>
              <a:t>sont</a:t>
            </a:r>
            <a:r>
              <a:rPr lang="en-US" dirty="0"/>
              <a:t> pas a </a:t>
            </a:r>
            <a:r>
              <a:rPr lang="en-US" dirty="0" err="1"/>
              <a:t>moi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85313-060B-0F6A-D4AC-2CBA8A0BEA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D6B41-D10F-1F7B-F9A5-4EBDDE9F94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7DC25-97FA-BE4A-53A7-57CEF72CF6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3A999-95F6-7B57-A15D-47B07243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2733970"/>
            <a:ext cx="3172268" cy="197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1C2D9-F812-3785-B2E3-1684DC99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02" y="2457706"/>
            <a:ext cx="55538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809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0ED739-E373-B63B-7E7F-DD0B555653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A8D6CB-D35B-5976-1B40-81A7E348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trip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43175-69E6-8E6C-2918-28B6D3B72FF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172D0-B64A-ECE0-8046-F994E86645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38F4-5B72-1F5C-F1F6-932459F751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A856E-8B63-2462-6ACC-F1B13078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3753374" cy="364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B89F7-58D5-560C-05C0-E8085F74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83" y="2309528"/>
            <a:ext cx="6682617" cy="15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33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97897-8E01-3C74-890C-A696D9C881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92451-0540-EEA9-A0B8-A8C6A434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trip service | DELETE TRIP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BC72F-88E7-EF6C-689B-C979361D04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B74FD-454A-16A1-EBFC-5774A34FFF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BB96A-49B5-AC26-FD98-BE315CF54B4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109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B3FD9-A908-D74C-152E-9E4C6963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83" y="2438999"/>
            <a:ext cx="7554379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652B-B59C-17CE-D20D-38C8519C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Cree les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1BEE-B7E0-18A2-A4D6-A7631044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460" y="3716867"/>
            <a:ext cx="4337566" cy="309958"/>
          </a:xfrm>
        </p:spPr>
        <p:txBody>
          <a:bodyPr/>
          <a:lstStyle/>
          <a:p>
            <a:r>
              <a:rPr lang="en-US" dirty="0"/>
              <a:t>Dans un dossier “Models”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F8D1-D509-70FD-E43C-03507F129B10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7F681-DD88-9BFB-2CED-44E3806AF57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0ED81-0EAF-F8C2-050D-5CF2BDE788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4E686-5DBD-2E70-3A04-FA9E90BC8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5AB12-5288-43EF-FB2D-2F75520E55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158F4-58E5-AFAE-90EB-5A31192F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45" y="2612731"/>
            <a:ext cx="2043068" cy="1222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66CE1-3AC6-1119-975F-6DFD944E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6" y="2573234"/>
            <a:ext cx="2038736" cy="196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012FC8-7F61-BB42-3B8E-F7CB7291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4" y="2612731"/>
            <a:ext cx="1808682" cy="19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E3E6E-EDBE-EEFF-631E-C1299A0F6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8D1D3-3E99-295F-47F6-3CD35F07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trip service | UPDATE TRIP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CA00F-B9C1-7697-FE9B-BE2C8B09B2B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17B6B-622F-D057-B532-001129BBF46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DB1FE-8412-67CD-2B6E-D514E41C859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C324E-2386-D028-BDE3-B40585CB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0" y="1921111"/>
            <a:ext cx="7506748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444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752E8A-386B-BB8D-434B-F7136EF1B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7EC055-BC29-30A9-8306-2E34A085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image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E1580-A8D0-4CD2-5088-C9BE6F1011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11FF-A479-6A0B-9354-DF23C0C418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1741C-2C43-BA54-EFD2-003DB891B2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9FE41-E7F7-1E29-A0AC-943FDD17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68" y="477729"/>
            <a:ext cx="7254876" cy="717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CBCF01-5F8F-2A34-AB4D-3233D5D8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2034839"/>
            <a:ext cx="4391638" cy="295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417740-B1F7-E527-6188-D5FEEEE5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006" y="2951746"/>
            <a:ext cx="3181794" cy="1819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A05090-BA29-8A62-FE5F-CE1565797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39" y="2493974"/>
            <a:ext cx="724001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342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93E78-0E77-6C33-139C-91E72C13BD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CD8BA4-255D-44EC-8552-036018BF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backend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6B395-A500-5508-5C80-9C1C45BA83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CB1C1-5820-2F6E-1108-B66E42B810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D900-F05D-F063-DFE9-FA8F210B18C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6AD54-3459-22A7-8EB1-C8E42D20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949" y="260600"/>
            <a:ext cx="3829584" cy="3019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95947-ABB0-0C77-B51D-5FAE1A5D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" y="1889602"/>
            <a:ext cx="3639058" cy="2781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F0102D-74ED-9E89-21DC-9AAD33E9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121" y="3429000"/>
            <a:ext cx="3696216" cy="3086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AA3B59-1B6A-CF65-BCEA-C49206D7B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346" y="2452255"/>
            <a:ext cx="3873069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277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2C405-E566-45DB-245A-FC5F2FDEAF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91B3C-533B-1F3D-DC1A-3A8A76A2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image Controller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00AE4-F2BF-070D-CFC7-D642A6C3FF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094F3-65C5-E560-563A-0F17DAAEED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6C1E-C721-533C-EBA9-9A0ACAC91A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13520-4587-EB54-C14F-388DF232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89" y="1571637"/>
            <a:ext cx="8040222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99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19E704-C762-EF78-36AD-70DA57F66B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3269" y="5030890"/>
            <a:ext cx="10909067" cy="4476787"/>
          </a:xfrm>
        </p:spPr>
        <p:txBody>
          <a:bodyPr/>
          <a:lstStyle/>
          <a:p>
            <a:r>
              <a:rPr lang="en-US" dirty="0" err="1"/>
              <a:t>Program.cs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5B3FBD-135E-9783-F971-75A4E56C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interface et </a:t>
            </a:r>
            <a:r>
              <a:rPr lang="en-US" dirty="0" err="1"/>
              <a:t>serivce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5CE1A-97D3-CD9D-51C7-4EB9CC4283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FDE88-49B4-5CB9-8C89-12C15AD5FF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7405-7C46-9D1B-398C-648F6CF0E4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DD47F-642D-179C-D47A-BDF0C18F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8" y="2060445"/>
            <a:ext cx="5134692" cy="86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F53F3D-EDC2-BFE7-C27B-44FC07B0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66" y="1579523"/>
            <a:ext cx="5325218" cy="4696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51D34-D985-9027-72D0-EA4668277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4" y="5769092"/>
            <a:ext cx="2791215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070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97CC76-E345-4C6A-3AAE-8CBFA4EBC7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</a:t>
            </a:r>
            <a:r>
              <a:rPr lang="en-US" dirty="0" err="1"/>
              <a:t>compte</a:t>
            </a:r>
            <a:r>
              <a:rPr lang="en-US" dirty="0"/>
              <a:t> sur </a:t>
            </a:r>
            <a:r>
              <a:rPr lang="en-US" dirty="0" err="1"/>
              <a:t>vercel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https://vercel.com/</a:t>
            </a:r>
            <a:endParaRPr lang="en-US" dirty="0"/>
          </a:p>
          <a:p>
            <a:r>
              <a:rPr lang="en-US" dirty="0"/>
              <a:t>Cree un </a:t>
            </a:r>
            <a:r>
              <a:rPr lang="en-US" dirty="0" err="1"/>
              <a:t>compte</a:t>
            </a:r>
            <a:r>
              <a:rPr lang="en-US" dirty="0"/>
              <a:t> sur firebase: </a:t>
            </a:r>
            <a:r>
              <a:rPr lang="en-US" dirty="0">
                <a:hlinkClick r:id="rId3"/>
              </a:rPr>
              <a:t>https://firebase.google.com/</a:t>
            </a:r>
            <a:endParaRPr lang="en-US" dirty="0"/>
          </a:p>
          <a:p>
            <a:r>
              <a:rPr lang="en-US" dirty="0"/>
              <a:t>Cree un </a:t>
            </a:r>
            <a:r>
              <a:rPr lang="en-US" dirty="0" err="1"/>
              <a:t>compte</a:t>
            </a:r>
            <a:r>
              <a:rPr lang="en-US" dirty="0"/>
              <a:t> sur render: </a:t>
            </a:r>
            <a:r>
              <a:rPr lang="en-US" dirty="0">
                <a:hlinkClick r:id="rId4"/>
              </a:rPr>
              <a:t>https://dashboard.render.com/</a:t>
            </a:r>
            <a:endParaRPr lang="en-US" dirty="0"/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D62724-DD69-4E50-A4F5-498C74B8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C851-2126-7A20-0789-58A9030AD23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07E2-A4C0-ED92-14A6-E1DD6CD575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645E9-218A-3F55-3165-80C9691EA6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113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7E8F4-0C34-ADFE-4E83-2C6016D106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new project: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B71342-BCD7-C4AB-7575-5AD9DB60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base de </a:t>
            </a:r>
            <a:r>
              <a:rPr lang="en-US" dirty="0" err="1"/>
              <a:t>donnees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A010A-FA3D-9C71-13A7-C06C1B0F46A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9DE35-5D50-A0CB-0B28-A19C7489E0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9FD8A-670A-4166-8E3B-49A8FD154F0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43B47-BB2F-24B3-A430-969A10CA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445" y="1343005"/>
            <a:ext cx="2753109" cy="5287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652BCB-D895-A3F1-8211-0A3F342F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18" y="2863323"/>
            <a:ext cx="4900996" cy="33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37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DB125D-E0FA-37C2-B841-94D9C78C87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EEDAE-337C-07FD-CED1-6F6C2CE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F79F2-933E-2D7A-6449-8DF7945426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550B-FCF4-DE11-C3E6-C02189F02F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879C0-1DEB-F6E3-B6C6-B6BB3C99D2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484F5-B420-D615-0413-454EC3F6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763" y="2021621"/>
            <a:ext cx="7136217" cy="46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598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0996D8-60A7-539E-B0AA-96C9F2D80F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 -&gt; </a:t>
            </a:r>
            <a:r>
              <a:rPr lang="en-US" dirty="0" err="1"/>
              <a:t>TripDatabase</a:t>
            </a:r>
            <a:endParaRPr lang="en-US" dirty="0"/>
          </a:p>
          <a:p>
            <a:r>
              <a:rPr lang="en-US" dirty="0"/>
              <a:t>Database -&gt; Trip</a:t>
            </a:r>
          </a:p>
          <a:p>
            <a:r>
              <a:rPr lang="en-US" dirty="0"/>
              <a:t>Region -&gt; EU central</a:t>
            </a:r>
          </a:p>
          <a:p>
            <a:r>
              <a:rPr lang="en-US" dirty="0"/>
              <a:t>Free instance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39978-B6B4-0522-325B-3D9F44E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database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35866-3390-8E38-E426-E77584577D1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41990-096D-4238-6C7C-526534E5082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BE01-F9C5-1C21-BB89-29FD477B0B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BA92B-65D2-6DAE-94FD-A4FC857A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73" y="2198126"/>
            <a:ext cx="4239217" cy="2705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EBD63-C76C-6E66-1C8C-A96DC8AF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33" y="4159504"/>
            <a:ext cx="2514951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12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1815B5-58A0-5693-9062-A6F584A466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"</a:t>
            </a:r>
            <a:r>
              <a:rPr lang="en-US" dirty="0" err="1"/>
              <a:t>ProductionConnection</a:t>
            </a:r>
            <a:r>
              <a:rPr lang="en-US" dirty="0"/>
              <a:t>": "Host=dpg-cv858raj1k6c73bk4trg-a.frankfurt-postgres.render.com;</a:t>
            </a:r>
          </a:p>
          <a:p>
            <a:endParaRPr lang="en-US" dirty="0"/>
          </a:p>
          <a:p>
            <a:r>
              <a:rPr lang="en-US" dirty="0"/>
              <a:t>Port=5432;Database=</a:t>
            </a:r>
            <a:r>
              <a:rPr lang="en-US" dirty="0" err="1"/>
              <a:t>sdapp;Username</a:t>
            </a:r>
            <a:r>
              <a:rPr lang="en-US" dirty="0"/>
              <a:t>=</a:t>
            </a:r>
            <a:r>
              <a:rPr lang="en-US" dirty="0" err="1"/>
              <a:t>sdapp_user;Password</a:t>
            </a:r>
            <a:r>
              <a:rPr lang="en-US" dirty="0"/>
              <a:t>=fijjpf9aLNKBCYafsfsda8KGFPHom0sCArQFb;</a:t>
            </a:r>
          </a:p>
          <a:p>
            <a:r>
              <a:rPr lang="en-US" dirty="0" err="1"/>
              <a:t>SslMode</a:t>
            </a:r>
            <a:r>
              <a:rPr lang="en-US" dirty="0"/>
              <a:t>=</a:t>
            </a:r>
            <a:r>
              <a:rPr lang="en-US" dirty="0" err="1"/>
              <a:t>Require;Trust</a:t>
            </a:r>
            <a:r>
              <a:rPr lang="en-US" dirty="0"/>
              <a:t> Server Certificate=true"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FD1EC-3330-801D-13F6-78A881B7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nouveau string dans </a:t>
            </a:r>
            <a:r>
              <a:rPr lang="en-US" dirty="0" err="1"/>
              <a:t>notre</a:t>
            </a:r>
            <a:r>
              <a:rPr lang="en-US" dirty="0"/>
              <a:t> backend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E9814-BFE3-DDAA-F7D6-A72DC347D28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41C3-5598-3CCF-9C2A-3701B28D244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968A-1AC1-9295-7842-BBD4A5170B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61F04B-5713-1331-7AC1-81F9C19B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14" y="3709913"/>
            <a:ext cx="8324504" cy="3152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8A811-039C-2C9D-9395-4392F851915C}"/>
              </a:ext>
            </a:extLst>
          </p:cNvPr>
          <p:cNvSpPr txBox="1"/>
          <p:nvPr/>
        </p:nvSpPr>
        <p:spPr>
          <a:xfrm>
            <a:off x="3774373" y="1865032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Hostname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891C2-B4DD-861D-E659-033A42AB4355}"/>
              </a:ext>
            </a:extLst>
          </p:cNvPr>
          <p:cNvSpPr txBox="1"/>
          <p:nvPr/>
        </p:nvSpPr>
        <p:spPr>
          <a:xfrm>
            <a:off x="6243946" y="1838121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6B5CC-0D01-7D75-CF08-72019B3CA1F7}"/>
              </a:ext>
            </a:extLst>
          </p:cNvPr>
          <p:cNvSpPr txBox="1"/>
          <p:nvPr/>
        </p:nvSpPr>
        <p:spPr>
          <a:xfrm>
            <a:off x="7902953" y="1838121"/>
            <a:ext cx="325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Domein</a:t>
            </a:r>
            <a:r>
              <a:rPr lang="en-US" dirty="0">
                <a:solidFill>
                  <a:srgbClr val="FF0000"/>
                </a:solidFill>
              </a:rPr>
              <a:t> + what base de </a:t>
            </a:r>
            <a:r>
              <a:rPr lang="en-US" dirty="0" err="1">
                <a:solidFill>
                  <a:srgbClr val="FF0000"/>
                </a:solidFill>
              </a:rPr>
              <a:t>donnees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A82A6-A2A1-2A0C-3666-C0CF8ACF4763}"/>
              </a:ext>
            </a:extLst>
          </p:cNvPr>
          <p:cNvSpPr txBox="1"/>
          <p:nvPr/>
        </p:nvSpPr>
        <p:spPr>
          <a:xfrm>
            <a:off x="937014" y="2630846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2C2FF-CED7-C0C3-6000-237BD1E7A07D}"/>
              </a:ext>
            </a:extLst>
          </p:cNvPr>
          <p:cNvSpPr txBox="1"/>
          <p:nvPr/>
        </p:nvSpPr>
        <p:spPr>
          <a:xfrm>
            <a:off x="2179818" y="2589351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Database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E7985B-94E6-2113-7212-DAAD6E524348}"/>
              </a:ext>
            </a:extLst>
          </p:cNvPr>
          <p:cNvSpPr txBox="1"/>
          <p:nvPr/>
        </p:nvSpPr>
        <p:spPr>
          <a:xfrm>
            <a:off x="3914903" y="261626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Username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EC65FF-1ED1-5025-3759-0E6BC3BAD83A}"/>
              </a:ext>
            </a:extLst>
          </p:cNvPr>
          <p:cNvSpPr txBox="1"/>
          <p:nvPr/>
        </p:nvSpPr>
        <p:spPr>
          <a:xfrm>
            <a:off x="6552588" y="2616262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Password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1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53C430-1D1D-BEB9-8BA6-7B5CE0117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B3932-D1F6-F5E8-BF67-740FF754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AppDbContext.cs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0920-7191-77DE-B5A1-737930DBE3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E31D2-11BB-E798-CE0C-306FB2249E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CBB8E-73BB-4441-A6DB-6FDE663743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A92BE-B40A-8B47-834A-2FFF0279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16" y="1634447"/>
            <a:ext cx="852606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FEFC06-04D3-7810-6CC8-35D8D556CD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11F8CC-AA87-05D2-42E0-20B5E0F9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3A54-8324-8EBF-834D-17D73B21E3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CD530-E764-1B6F-26D6-40A4EE5DC5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F2958-BA85-5430-4C80-46ADB559DA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235FC-D120-7516-3DFA-2BC5E6FA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2976499"/>
            <a:ext cx="1128870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21046-3920-A97D-F18D-84C6AB11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00" y="902811"/>
            <a:ext cx="394390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74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3E632-138A-5C31-D213-73F65195B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9C8B22-B647-6048-B968-DEC66BCA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CC5C3-A54E-8384-AC03-474E141121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ABE33-0C83-EDF2-037F-CC8B092B5C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EEB0B-AB68-35F3-1D4A-3D15122FB8F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735F-8FED-2F9B-1EB2-C44EDBD3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00" y="2911555"/>
            <a:ext cx="6982799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95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C9BC9-03DE-F43E-D18D-7F0A745650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B336E9-23D0-0E61-B33D-9107E5E0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dockerignore</a:t>
            </a:r>
            <a:r>
              <a:rPr lang="en-US" dirty="0"/>
              <a:t> &amp; </a:t>
            </a:r>
            <a:r>
              <a:rPr lang="en-US" dirty="0" err="1"/>
              <a:t>Dockerfile</a:t>
            </a:r>
            <a:r>
              <a:rPr lang="en-US" dirty="0"/>
              <a:t> in root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213B8-1DB0-6B11-EDD1-5B5FC3424B6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DF2CC-73F8-359A-DA51-0EE20D456A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B00F8-F989-7633-8482-64FF6F46BB2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B7720-E633-3C16-25D2-930D231D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41" y="3295081"/>
            <a:ext cx="2141482" cy="2620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A56CD-9E0D-A712-EED9-7A606786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25" y="1690688"/>
            <a:ext cx="8257451" cy="44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597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B0195-79EF-7CA6-B60B-B3D603BA9A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build –t my-dotnet-</a:t>
            </a:r>
            <a:r>
              <a:rPr lang="en-US" dirty="0" err="1"/>
              <a:t>api</a:t>
            </a:r>
            <a:r>
              <a:rPr lang="en-US" dirty="0"/>
              <a:t> 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run –p 8000:8000 –p 8001:8001 –name my-dotnet-container my-dotnet-</a:t>
            </a:r>
            <a:r>
              <a:rPr lang="en-US" dirty="0" err="1"/>
              <a:t>api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FA12-91B5-3DE3-02E5-BC6AE9BC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local </a:t>
            </a:r>
            <a:r>
              <a:rPr lang="en-US" dirty="0" err="1"/>
              <a:t>dockerfile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2E11-B725-EF64-76CF-29594335901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81D3-3378-DA6D-CEBB-345BEED548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D6F45-4381-9812-46DF-5DF8A1CACB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123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A1F84-6B02-8A94-D39F-F4BDDEF3E7A5}"/>
              </a:ext>
            </a:extLst>
          </p:cNvPr>
          <p:cNvSpPr txBox="1"/>
          <p:nvPr/>
        </p:nvSpPr>
        <p:spPr>
          <a:xfrm>
            <a:off x="1781175" y="187535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B8E8F-124D-8D24-7705-79C5608D0474}"/>
              </a:ext>
            </a:extLst>
          </p:cNvPr>
          <p:cNvSpPr txBox="1"/>
          <p:nvPr/>
        </p:nvSpPr>
        <p:spPr>
          <a:xfrm>
            <a:off x="7524750" y="2951679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197250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63ECE1-1CCF-1051-AE0C-2A313CCD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6E2C1D-7902-7AD5-CCFB-1AF9283A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IPA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CB270-051D-17A5-00B3-10D1DC4C9C6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114E8-4D3F-55B5-1EA6-5F429F81473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E66AD-3560-DB12-5E0F-B7F6EECB65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5AFD03-5715-BF7D-2688-77F93509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1690688"/>
            <a:ext cx="11141405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582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B5594-75C5-6397-3F17-2E3BDDF5A0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12E03-9B20-9539-7713-B6AD7FCA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web service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5F35-6BC6-428F-38AE-CE9ED4EF55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C228C-09B9-02A7-62AE-45F48AA21B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C3725-5608-1B94-F731-2B1A0EAF9E4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84768-B93E-A680-9670-5DCC233F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41" y="1979021"/>
            <a:ext cx="2486372" cy="1571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DB6CB-B8CB-1CF9-EABF-CEF9555B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42945"/>
            <a:ext cx="413442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392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DD38-F3DE-2F85-97F2-B8FB251F6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 -&gt; </a:t>
            </a:r>
            <a:r>
              <a:rPr lang="en-US" dirty="0" err="1"/>
              <a:t>TripAPI</a:t>
            </a:r>
            <a:endParaRPr lang="en-US" dirty="0"/>
          </a:p>
          <a:p>
            <a:r>
              <a:rPr lang="en-US" dirty="0"/>
              <a:t>Language -&gt; Docker</a:t>
            </a:r>
          </a:p>
          <a:p>
            <a:r>
              <a:rPr lang="en-US" dirty="0">
                <a:solidFill>
                  <a:srgbClr val="FF0000"/>
                </a:solidFill>
              </a:rPr>
              <a:t>ROOT DIRECTORY!</a:t>
            </a:r>
          </a:p>
          <a:p>
            <a:r>
              <a:rPr lang="en-US" dirty="0">
                <a:solidFill>
                  <a:srgbClr val="FF0000"/>
                </a:solidFill>
              </a:rPr>
              <a:t>AJOUTER ENV VARIABLE!</a:t>
            </a:r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1005FD-4BA7-A033-56DD-7C8BE3DA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ton repository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41202-F70A-E2E1-F1B4-8330C364EEF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361AC-56B7-3F30-8C42-63C718EBDC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23A39-7B22-7DA4-27A1-C1940AEE9E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743DA-1F9A-9B85-1047-2757917F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65" y="1690688"/>
            <a:ext cx="7806371" cy="1452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C2D7D0-D0C5-3CDD-AA33-53BCDBCFD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97" y="4469172"/>
            <a:ext cx="10165773" cy="21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57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7DDA5C-D23F-247A-F05F-4F3AAD7A8F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Sur advanced -&gt; </a:t>
            </a:r>
            <a:r>
              <a:rPr lang="en-US" dirty="0" err="1"/>
              <a:t>Ajoute</a:t>
            </a:r>
            <a:r>
              <a:rPr lang="en-US" dirty="0"/>
              <a:t> des secret files</a:t>
            </a:r>
          </a:p>
          <a:p>
            <a:r>
              <a:rPr lang="en-US" dirty="0"/>
              <a:t>Le .</a:t>
            </a:r>
            <a:r>
              <a:rPr lang="en-US" dirty="0" err="1"/>
              <a:t>json</a:t>
            </a:r>
            <a:r>
              <a:rPr lang="en-US" dirty="0"/>
              <a:t> file from firebase!</a:t>
            </a:r>
          </a:p>
          <a:p>
            <a:r>
              <a:rPr lang="en-US" dirty="0" err="1"/>
              <a:t>Apres</a:t>
            </a:r>
            <a:r>
              <a:rPr lang="en-US" dirty="0"/>
              <a:t>: DEPLOY! (Ca </a:t>
            </a:r>
            <a:r>
              <a:rPr lang="en-US" dirty="0" err="1"/>
              <a:t>peut</a:t>
            </a:r>
            <a:r>
              <a:rPr lang="en-US" dirty="0"/>
              <a:t> prendre 5min-20min)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4C3A5-B039-A134-EB08-6811609E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IPA render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F3594-03E4-13BB-47D7-8409770FA2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8314C-4D7B-C35A-BA47-F0F889399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4081A-0F41-C5B4-AD4B-46E7D24946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4FC361-07C4-6FCF-47C2-5BF274C4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960" y="2287224"/>
            <a:ext cx="2686425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A5F6D6-35FD-1508-5172-466EAB2F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94" y="3657946"/>
            <a:ext cx="4953691" cy="2191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7809D0-895F-89C4-C576-03E14B40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9" y="3344647"/>
            <a:ext cx="5465447" cy="328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140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632E18-726A-EF7D-9AE0-DB6835D063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Notre </a:t>
            </a:r>
            <a:r>
              <a:rPr lang="en-US" dirty="0" err="1"/>
              <a:t>api</a:t>
            </a:r>
            <a:r>
              <a:rPr lang="en-US" dirty="0"/>
              <a:t> URL: </a:t>
            </a:r>
            <a:r>
              <a:rPr lang="en-US" dirty="0">
                <a:hlinkClick r:id="rId2"/>
              </a:rPr>
              <a:t>https://voyage-6gpk.onrender.com</a:t>
            </a:r>
            <a:endParaRPr lang="en-US" dirty="0"/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389D2-E180-13C8-9368-FCC0CB28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 backend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DE6E4-8C5B-74B3-D55A-EA17ADEC5A8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5DE60-DC91-43F6-808A-B39D718BDE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0A615-EDB5-941E-419F-918A2E018F4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463AD-93A5-284A-05A3-F79E3F13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56" y="1921111"/>
            <a:ext cx="5334744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ABC159-67BA-44AF-5796-7BB22267D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12608"/>
            <a:ext cx="8628611" cy="26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331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FC1D5-D456-0462-F89D-E576B84DBA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401 </a:t>
            </a:r>
            <a:r>
              <a:rPr lang="en-US" dirty="0" err="1"/>
              <a:t>c’est</a:t>
            </a:r>
            <a:r>
              <a:rPr lang="en-US" dirty="0"/>
              <a:t> normal </a:t>
            </a:r>
            <a:r>
              <a:rPr lang="en-US" dirty="0" err="1"/>
              <a:t>parce</a:t>
            </a:r>
            <a:r>
              <a:rPr lang="en-US" dirty="0"/>
              <a:t> que on a pas </a:t>
            </a:r>
            <a:r>
              <a:rPr lang="en-US" dirty="0" err="1"/>
              <a:t>ajouter</a:t>
            </a:r>
            <a:r>
              <a:rPr lang="en-US" dirty="0"/>
              <a:t> le JWT token.</a:t>
            </a:r>
          </a:p>
          <a:p>
            <a:r>
              <a:rPr lang="en-US" dirty="0"/>
              <a:t>PARFAIT!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B8BDB3-6203-5F16-42C8-47A8D8E9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backend avec postman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5FF33-62F0-9F1F-EA85-F88892C5B9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AA3AA-C6CD-8E82-4E47-931C3C4B11F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73F8-BFF2-6F4A-D9A6-8BA3C1E027F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AB69C-79BC-64AD-055E-6701B6F46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38" y="2905756"/>
            <a:ext cx="830695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0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AF90D-5E41-AD85-9C17-CB8BCD108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47E611-7E91-CC7C-5BBD-B7C78B85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la chaîne de connexion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D0B3-870C-3A37-E2A8-A5D6E6056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F7AE-724B-1D4B-64E0-B2BC9CB941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2921-4928-7CBF-25BD-3500D92B23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5291F-87BF-FF08-1809-789DE642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8" y="3217443"/>
            <a:ext cx="824027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6EFBD3-AD64-B500-D7F1-290300A5FC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.env file et un /services/</a:t>
            </a:r>
            <a:r>
              <a:rPr lang="en-US" dirty="0" err="1"/>
              <a:t>config.ts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La on export le API URL dependent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est</a:t>
            </a:r>
            <a:br>
              <a:rPr lang="en-US" dirty="0"/>
            </a:br>
            <a:r>
              <a:rPr lang="en-US" dirty="0"/>
              <a:t>dans production </a:t>
            </a:r>
            <a:r>
              <a:rPr lang="en-US" dirty="0" err="1"/>
              <a:t>ou</a:t>
            </a:r>
            <a:r>
              <a:rPr lang="en-US" dirty="0"/>
              <a:t>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AEBD2D-7521-5C49-9F54-585D5017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Changement</a:t>
            </a:r>
            <a:r>
              <a:rPr lang="en-US" dirty="0"/>
              <a:t> frontend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4AFF2-D775-5658-57C3-2E9F930AA2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6EA06-0242-CBC3-5B96-7FDF9660C3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82759-5BD4-7A4D-7DC7-298011870A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3988B-D394-1DFE-EE38-9D3BE848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66" y="1941893"/>
            <a:ext cx="5268060" cy="59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B57B9-2170-6E4A-1ACF-6C0BAACB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50" y="3187818"/>
            <a:ext cx="556337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749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7F85FE-00AC-C258-C9AF-F54426B28D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78295-740C-52D5-8066-8D1D2F8F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calls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DF015-1540-A8C8-6759-3A7C66F9B9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94DC9-A491-D848-E42D-A17D8251EF6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356C5-D7F8-D33D-5DB1-B80E3FC804A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8F545-DA81-B3E9-9306-C5C1A690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01" y="2093064"/>
            <a:ext cx="5896798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83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CBBC0-966E-A12C-1E66-2CFFA5E453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New -&gt; import avec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Root directory!!!! “frontend”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89CB6-397F-1E77-4065-526DF069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sur </a:t>
            </a:r>
            <a:r>
              <a:rPr lang="en-US" dirty="0" err="1"/>
              <a:t>Vercel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69C53-7A29-F332-7D9A-8E9CC5C140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D5EA-82F6-677F-E784-C7D4E06422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160F5-C11C-085E-5374-35D4FD82B8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57C5D-00AB-A289-1439-B01E8846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376" y="575437"/>
            <a:ext cx="1781424" cy="81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4EF5C6-E988-40A8-3482-D569B2D6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35" y="1351685"/>
            <a:ext cx="5306165" cy="781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5AC02-EF10-872C-72EA-04AF4F0DC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01" y="2181340"/>
            <a:ext cx="4641899" cy="451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7D966-08FE-4251-57A9-627AD533E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723" y="3063007"/>
            <a:ext cx="3065456" cy="35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070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A7D38-4578-DB4A-F2EB-0E3734AAA8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 meme nom et value que tout </a:t>
            </a:r>
            <a:r>
              <a:rPr lang="en-US" dirty="0" err="1"/>
              <a:t>tes</a:t>
            </a:r>
            <a:r>
              <a:rPr lang="en-US" dirty="0"/>
              <a:t> .Env variables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Normallement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les variables de Firebase et </a:t>
            </a:r>
            <a:br>
              <a:rPr lang="en-US" dirty="0"/>
            </a:br>
            <a:r>
              <a:rPr lang="en-US" dirty="0"/>
              <a:t>un pour le IPA URL)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59B29-5333-DA40-78C6-5A0E8379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Vercel Env variables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8E772-75B3-DBBA-2CB6-C8CBABA5F10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40CF2-5D28-3671-A526-75A0D34CD5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8D20A-A0CB-94FA-A808-48CF54252E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133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040F24-023F-17E9-A370-9D6D6E69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284" y="1558635"/>
            <a:ext cx="5715234" cy="45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152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68E3C-7148-5B2D-3564-83071FB1C6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45E063-0C85-1DCA-26E6-4BA887F3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DEPLOY!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3649-7EA4-11AD-F6FF-9120015657A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AC3F3-EA62-99B2-A5B2-44F4129A78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FEEE6-EB71-F8F1-E29B-4170E78921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7DFA0-687A-3D33-5C9C-7672A053D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029" y="350106"/>
            <a:ext cx="7459116" cy="117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69E19-8D9D-0A03-C35D-5FBC9442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186" y="1484684"/>
            <a:ext cx="8125959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08B567-F43B-D41D-F070-56FAB4BC0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5" y="2641404"/>
            <a:ext cx="10072255" cy="39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341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B04E5B-7EB2-CF3B-98F9-DE8F7B9789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CORS BLOCKING!</a:t>
            </a:r>
          </a:p>
          <a:p>
            <a:r>
              <a:rPr lang="en-US" dirty="0"/>
              <a:t>Normal -&gt; </a:t>
            </a:r>
            <a:r>
              <a:rPr lang="en-US" dirty="0" err="1"/>
              <a:t>Ajouter</a:t>
            </a:r>
            <a:r>
              <a:rPr lang="en-US" dirty="0"/>
              <a:t> dans IPA (</a:t>
            </a:r>
            <a:r>
              <a:rPr lang="en-US" dirty="0" err="1"/>
              <a:t>program.cs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Push nouveau code sur </a:t>
            </a:r>
            <a:r>
              <a:rPr lang="en-US" dirty="0" err="1"/>
              <a:t>github</a:t>
            </a:r>
            <a:r>
              <a:rPr lang="en-US" dirty="0"/>
              <a:t> -&gt; </a:t>
            </a:r>
          </a:p>
          <a:p>
            <a:r>
              <a:rPr lang="en-US" dirty="0"/>
              <a:t>Render </a:t>
            </a:r>
            <a:r>
              <a:rPr lang="en-US" dirty="0" err="1"/>
              <a:t>va</a:t>
            </a:r>
            <a:r>
              <a:rPr lang="en-US" dirty="0"/>
              <a:t> rebuild -&gt; </a:t>
            </a:r>
            <a:r>
              <a:rPr lang="en-US" dirty="0" err="1"/>
              <a:t>apres</a:t>
            </a:r>
            <a:r>
              <a:rPr lang="en-US" dirty="0"/>
              <a:t> TEST ENCORE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43D65-87C6-74FC-17F7-50ED81D1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06BB3-DAD9-B896-1BD6-66FC41AA4BB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55AA4-A646-A73E-8A62-363A2009CA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7325F-FAA8-6544-BF40-33388B407C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65843-D10A-F65B-6EB6-AFFBDBB9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372" y="2163689"/>
            <a:ext cx="6146428" cy="1387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90F6B3-8630-2B04-E9FF-4D953ABD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36" y="4186343"/>
            <a:ext cx="807832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900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121753-4947-D9ED-6371-CE5F168CE1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BB820-2794-56E3-CF36-8C363DC8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only MY trips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11731-6705-36F9-332D-9068C2B2662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4BDB-3DA1-1758-13AB-1867E0A23D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77EF-B355-2B26-6F97-C062C3DC38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A8BF0-5551-F635-0259-053F5415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5277587" cy="2953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4140B1-0D65-EE78-97D9-2A3F7EB6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583" y="1921111"/>
            <a:ext cx="4239217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132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1545B2-22D6-1219-7E0F-48E1BAC83D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8708" y="3550865"/>
            <a:ext cx="2088917" cy="4476787"/>
          </a:xfrm>
        </p:spPr>
        <p:txBody>
          <a:bodyPr/>
          <a:lstStyle/>
          <a:p>
            <a:r>
              <a:rPr lang="en-US" dirty="0" err="1"/>
              <a:t>IService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04AFCF-5347-611B-4697-1E28E66A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| </a:t>
            </a:r>
            <a:r>
              <a:rPr lang="en-US" dirty="0" err="1"/>
              <a:t>ITripService</a:t>
            </a:r>
            <a:r>
              <a:rPr lang="en-US" dirty="0"/>
              <a:t> &amp; </a:t>
            </a:r>
            <a:r>
              <a:rPr lang="en-US" dirty="0" err="1"/>
              <a:t>TripService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DE72-C40C-90FC-F969-5DF3A88E277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93355-312B-36CE-2E2A-9CAB8390E0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894DE-0735-0C3F-7215-FB22CB136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3C568-DE27-80E0-0244-D1DBDE5F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5858693" cy="121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DFB25-326F-FAE7-F362-6F8F68E1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16" y="4526268"/>
            <a:ext cx="3829584" cy="99073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EF86F67-6014-1FED-7B7B-4E0FB20A33C1}"/>
              </a:ext>
            </a:extLst>
          </p:cNvPr>
          <p:cNvSpPr txBox="1">
            <a:spLocks/>
          </p:cNvSpPr>
          <p:nvPr/>
        </p:nvSpPr>
        <p:spPr>
          <a:xfrm>
            <a:off x="7934269" y="2783243"/>
            <a:ext cx="2088917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10CE98-412B-A56B-4E5C-8E0516ED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882" y="3654607"/>
            <a:ext cx="422969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49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118D7-3AB4-6140-7946-3250ECE918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B3831-C115-DBEE-0523-67213467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ITripInterface</a:t>
            </a:r>
            <a:r>
              <a:rPr lang="en-US" dirty="0"/>
              <a:t> &amp; </a:t>
            </a:r>
            <a:r>
              <a:rPr lang="en-US" dirty="0" err="1"/>
              <a:t>TripRepository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9C37A-4DB6-0C5A-BA2F-91487013424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8A685-4D11-47CA-39EF-A9E556A407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B89A1-A4FA-D409-A75D-AA423CE77CF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1FA0A8-FF11-494C-5B6E-20BF51F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5035"/>
            <a:ext cx="3610479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8B9AF2-252D-0CF0-163A-8EAE6EF5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717" y="2590703"/>
            <a:ext cx="369621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873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139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F2767-CEDD-D867-2A9D-47FE2EFB2D78}"/>
              </a:ext>
            </a:extLst>
          </p:cNvPr>
          <p:cNvSpPr txBox="1"/>
          <p:nvPr/>
        </p:nvSpPr>
        <p:spPr>
          <a:xfrm>
            <a:off x="638175" y="2171777"/>
            <a:ext cx="44046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CRUD trip + </a:t>
            </a:r>
            <a:r>
              <a:rPr lang="en-US" b="1" dirty="0" err="1">
                <a:solidFill>
                  <a:schemeClr val="bg1"/>
                </a:solidFill>
              </a:rPr>
              <a:t>activite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marche</a:t>
            </a:r>
            <a:r>
              <a:rPr lang="en-US" b="1" dirty="0">
                <a:solidFill>
                  <a:schemeClr val="bg1"/>
                </a:solidFill>
              </a:rPr>
              <a:t>.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Securite</a:t>
            </a:r>
            <a:r>
              <a:rPr lang="en-US" b="1" dirty="0">
                <a:solidFill>
                  <a:schemeClr val="bg1"/>
                </a:solidFill>
              </a:rPr>
              <a:t> (user login + pas </a:t>
            </a:r>
            <a:r>
              <a:rPr lang="en-US" b="1" dirty="0" err="1">
                <a:solidFill>
                  <a:schemeClr val="bg1"/>
                </a:solidFill>
              </a:rPr>
              <a:t>suprimer</a:t>
            </a:r>
            <a:r>
              <a:rPr lang="en-US" b="1" dirty="0">
                <a:solidFill>
                  <a:schemeClr val="bg1"/>
                </a:solidFill>
              </a:rPr>
              <a:t> / modifier / </a:t>
            </a:r>
            <a:r>
              <a:rPr lang="en-US" b="1" dirty="0" err="1">
                <a:solidFill>
                  <a:schemeClr val="bg1"/>
                </a:solidFill>
              </a:rPr>
              <a:t>voir</a:t>
            </a:r>
            <a:r>
              <a:rPr lang="en-US" b="1" dirty="0">
                <a:solidFill>
                  <a:schemeClr val="bg1"/>
                </a:solidFill>
              </a:rPr>
              <a:t> un trip qui </a:t>
            </a:r>
            <a:r>
              <a:rPr lang="en-US" b="1" dirty="0" err="1">
                <a:solidFill>
                  <a:schemeClr val="bg1"/>
                </a:solidFill>
              </a:rPr>
              <a:t>est</a:t>
            </a:r>
            <a:r>
              <a:rPr lang="en-US" b="1" dirty="0">
                <a:solidFill>
                  <a:schemeClr val="bg1"/>
                </a:solidFill>
              </a:rPr>
              <a:t> pas a </a:t>
            </a:r>
            <a:r>
              <a:rPr lang="en-US" b="1" dirty="0" err="1">
                <a:solidFill>
                  <a:schemeClr val="bg1"/>
                </a:solidFill>
              </a:rPr>
              <a:t>moi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Styling</a:t>
            </a:r>
          </a:p>
          <a:p>
            <a:r>
              <a:rPr lang="en-US" dirty="0">
                <a:solidFill>
                  <a:schemeClr val="bg1"/>
                </a:solidFill>
              </a:rPr>
              <a:t>+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</a:t>
            </a:r>
            <a:r>
              <a:rPr lang="en-US" dirty="0">
                <a:solidFill>
                  <a:schemeClr val="bg1"/>
                </a:solidFill>
              </a:rPr>
              <a:t> as extra temps, des idees: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un “</a:t>
            </a:r>
            <a:r>
              <a:rPr lang="en-US" dirty="0" err="1">
                <a:solidFill>
                  <a:schemeClr val="bg1"/>
                </a:solidFill>
              </a:rPr>
              <a:t>vue</a:t>
            </a:r>
            <a:r>
              <a:rPr lang="en-US" dirty="0">
                <a:solidFill>
                  <a:schemeClr val="bg1"/>
                </a:solidFill>
              </a:rPr>
              <a:t>” sur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voyage, </a:t>
            </a:r>
            <a:r>
              <a:rPr lang="en-US" dirty="0" err="1">
                <a:solidFill>
                  <a:schemeClr val="bg1"/>
                </a:solidFill>
              </a:rPr>
              <a:t>comme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voire</a:t>
            </a:r>
            <a:r>
              <a:rPr lang="en-US" dirty="0">
                <a:solidFill>
                  <a:schemeClr val="bg1"/>
                </a:solidFill>
              </a:rPr>
              <a:t> quelle voyage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“popular”.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 voyage? -&gt; Nom,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Trip -&gt; Personne </a:t>
            </a: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aussi</a:t>
            </a:r>
            <a:r>
              <a:rPr lang="en-US" dirty="0">
                <a:solidFill>
                  <a:schemeClr val="bg1"/>
                </a:solidFill>
              </a:rPr>
              <a:t> modifier?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0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41634-7EBB-6AE4-0127-7A57EF7A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dossier: “Initializer” -&gt; avec </a:t>
            </a:r>
            <a:r>
              <a:rPr lang="en-US" dirty="0" err="1"/>
              <a:t>DBInitializer.cs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EAB2E-6EDC-54DC-2E58-0A23E01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Initialiser</a:t>
            </a:r>
            <a:r>
              <a:rPr lang="en-US" dirty="0"/>
              <a:t> </a:t>
            </a:r>
            <a:r>
              <a:rPr lang="fr-FR" dirty="0"/>
              <a:t>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9127C-1C79-984E-51D5-72ACB14034F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D206-A0C0-B19C-B54A-64E32EAB68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475D-DCE3-FF81-4AC0-5768898ED3B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B3DEE-E96B-C724-EC1E-7AD50E0B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34" y="2610079"/>
            <a:ext cx="689706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en-US" dirty="0"/>
              <a:t>Continuer </a:t>
            </a:r>
            <a:r>
              <a:rPr lang="en-US" dirty="0" err="1"/>
              <a:t>appli</a:t>
            </a:r>
            <a:r>
              <a:rPr lang="en-US" dirty="0"/>
              <a:t> + 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140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6</a:t>
            </a:r>
          </a:p>
        </p:txBody>
      </p:sp>
    </p:spTree>
    <p:extLst>
      <p:ext uri="{BB962C8B-B14F-4D97-AF65-F5344CB8AC3E}">
        <p14:creationId xmlns:p14="http://schemas.microsoft.com/office/powerpoint/2010/main" val="802480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FAB7D7-281C-8AAA-E075-F18B26218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3606985" cy="447678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Pour tester, je prefer </a:t>
            </a:r>
            <a:r>
              <a:rPr lang="en-US" dirty="0" err="1"/>
              <a:t>ajouter</a:t>
            </a:r>
            <a:r>
              <a:rPr lang="en-US" dirty="0"/>
              <a:t> 2 users dans firebase et </a:t>
            </a:r>
            <a:r>
              <a:rPr lang="en-US" dirty="0" err="1"/>
              <a:t>Dbcontext</a:t>
            </a:r>
            <a:r>
              <a:rPr lang="en-US" dirty="0"/>
              <a:t>. Avec 2 voyages (1 pour </a:t>
            </a:r>
            <a:r>
              <a:rPr lang="en-US" dirty="0" err="1"/>
              <a:t>chaqu’un</a:t>
            </a:r>
            <a:r>
              <a:rPr lang="en-US" dirty="0"/>
              <a:t>) Comme ca </a:t>
            </a:r>
            <a:r>
              <a:rPr lang="en-US" dirty="0" err="1"/>
              <a:t>c’est</a:t>
            </a:r>
            <a:r>
              <a:rPr lang="en-US" dirty="0"/>
              <a:t> facile pour tester.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AF849D-7BBF-CF18-5F03-29DD06AE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Partager</a:t>
            </a:r>
            <a:r>
              <a:rPr lang="en-US" dirty="0"/>
              <a:t> un voyage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B0671-0910-1D79-A731-311AE44F9A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9AFC3-D275-151E-1481-067155BA76B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F9B8C-B0E6-240F-F1BF-8A932C01FDB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E7F61-16F3-E69B-CEEF-15C1C750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439147"/>
            <a:ext cx="8451617" cy="124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2E40F-72F7-C85A-058D-E6FB373D0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27" y="2764710"/>
            <a:ext cx="7615940" cy="37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579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4DF4D7-0B45-1633-2CC7-82ABBF06C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F85AE9-DE9E-361E-4842-B4E2B038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Modifier trip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6CC45-F100-1997-E14B-37788B26A23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9E7E2-A9F9-00CD-38D6-238EF950DC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8E528-40DB-57B4-AC28-EB729628443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5A0D73-017B-6BD4-278B-339EB8CB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99" y="1995203"/>
            <a:ext cx="4305901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658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087BCC-3210-535C-A4B4-6072E235E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2F48CB-B361-EECB-5F61-7A1DB9F5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97B2A-2904-7B8B-B357-A2FC0EDFDF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1CAC2-84BD-F29D-29C2-35A589230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2E018-D217-3C08-313F-81A475CBE1A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ADAF34-E95F-DF0F-A931-02FED2B0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88" y="2824078"/>
            <a:ext cx="554432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16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67AF2F-299A-B705-CE9F-3935B56539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CD2A3-F0C8-1233-6FB2-D4EEA58B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ITripService</a:t>
            </a:r>
            <a:r>
              <a:rPr lang="en-US" dirty="0"/>
              <a:t> &amp; </a:t>
            </a:r>
            <a:r>
              <a:rPr lang="en-US" dirty="0" err="1"/>
              <a:t>TripService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AA956-8168-196D-CC4B-78DE2ED0F6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13644-EB3D-6375-F544-1D8F3008D2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08C6-A9B1-C005-17F6-85D7F68D72B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73AF0D-144F-1C1A-BD6A-5A7A8669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60" y="2581156"/>
            <a:ext cx="3972479" cy="169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DE9A65-897B-0E47-775F-577AC3A0F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85" y="3247998"/>
            <a:ext cx="3353268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51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17B64F-50AB-7BE4-DA78-649BC01F2D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967BAC-AE44-74E0-F414-1E8056A5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ITripInterface</a:t>
            </a:r>
            <a:r>
              <a:rPr lang="en-US" dirty="0"/>
              <a:t> &amp; </a:t>
            </a:r>
            <a:r>
              <a:rPr lang="en-US" dirty="0" err="1"/>
              <a:t>TripRepository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36B6-D5B0-D657-B8A4-3B1B370A32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23B5-BAA9-4676-7E2B-22FC3D7D4C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7508F-6920-8C50-9300-F973ECB666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CDB8F-1FF1-E7CB-6191-8DEAED1B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51" y="3162261"/>
            <a:ext cx="3381847" cy="27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F37ED2-3893-77DB-7403-014513E4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336" y="4959422"/>
            <a:ext cx="3067478" cy="1438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9D9666-B6D0-28AD-72C8-80678438F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905" y="2142944"/>
            <a:ext cx="5477639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86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BF94E8-2549-8A63-16A0-4DBC86A2C0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5CAE1-C8A2-999F-3A55-BB7CC5E1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Montrer</a:t>
            </a:r>
            <a:r>
              <a:rPr lang="en-US" dirty="0"/>
              <a:t> </a:t>
            </a:r>
            <a:r>
              <a:rPr lang="en-US" dirty="0" err="1"/>
              <a:t>mes</a:t>
            </a:r>
            <a:r>
              <a:rPr lang="en-US" dirty="0"/>
              <a:t> shared voyages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D33D-1E40-9DF9-A4F9-EE2A6E75B5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23DF4-0CF7-8C2E-BEFE-E55260C2E5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D0E11-5F54-C22A-F4DB-A9B299299F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0B028-A883-0538-C2E1-AB7F25C5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90" y="2119227"/>
            <a:ext cx="6230219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430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67AF2F-299A-B705-CE9F-3935B56539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CD2A3-F0C8-1233-6FB2-D4EEA58B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ITripService</a:t>
            </a:r>
            <a:r>
              <a:rPr lang="en-US" dirty="0"/>
              <a:t> &amp; </a:t>
            </a:r>
            <a:r>
              <a:rPr lang="en-US" dirty="0" err="1"/>
              <a:t>TripService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AA956-8168-196D-CC4B-78DE2ED0F6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13644-EB3D-6375-F544-1D8F3008D2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08C6-A9B1-C005-17F6-85D7F68D72B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147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D8929-81BC-DD66-5479-985BDD8E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6047"/>
            <a:ext cx="3877216" cy="24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2B2F33-68E4-08BB-57C1-79D3785C5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4877"/>
            <a:ext cx="4696480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19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17B64F-50AB-7BE4-DA78-649BC01F2D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967BAC-AE44-74E0-F414-1E8056A5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ITripInterface</a:t>
            </a:r>
            <a:r>
              <a:rPr lang="en-US" dirty="0"/>
              <a:t> &amp; </a:t>
            </a:r>
            <a:r>
              <a:rPr lang="en-US" dirty="0" err="1"/>
              <a:t>TripRepository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36B6-D5B0-D657-B8A4-3B1B370A32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23B5-BAA9-4676-7E2B-22FC3D7D4C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7508F-6920-8C50-9300-F973ECB666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148</a:t>
            </a:fld>
            <a:endParaRPr lang="fr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9CE333-4645-9270-862F-28972BE2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1" y="2852718"/>
            <a:ext cx="3534268" cy="31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AAB296-5DD5-B48B-5367-97D8EDA5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906" y="2604971"/>
            <a:ext cx="4210638" cy="1390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46514-07A6-E7CC-BCB5-9D25F3896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035" y="3863894"/>
            <a:ext cx="390579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81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4C62DA-F31D-CD49-A93F-D16D0C8F18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Le client souhaite un planificateur de voyage avec un CRUD pour les voyages et les activités (minimum)</a:t>
            </a:r>
          </a:p>
          <a:p>
            <a:r>
              <a:rPr lang="fr-FR" dirty="0"/>
              <a:t>Tout ce qui est en plus est en plus</a:t>
            </a:r>
          </a:p>
          <a:p>
            <a:r>
              <a:rPr lang="fr-FR" dirty="0"/>
              <a:t>Essayez de vendre le client. Pourquoi choisirait-il ton solution plutôt qu'une autre?</a:t>
            </a:r>
          </a:p>
          <a:p>
            <a:r>
              <a:rPr lang="fr-FR" dirty="0"/>
              <a:t>Ensuite, dites ce que tu fera si tu devais obtenir un délai supplémentaire de 7 jours pour finir </a:t>
            </a:r>
            <a:r>
              <a:rPr lang="fr-FR"/>
              <a:t>le projet.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6B6AF-C722-9A5B-8FE6-8289D56B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ABDC7-4B8D-8D7D-CA50-894570F907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E8F8C-FE63-9085-069C-952950AE51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DE66-2FEC-2C66-5121-6EDA1FE6875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50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A8D14-3D0C-644C-D25E-D41BAB839E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5BC9C-53F0-CE38-C205-315A0FCB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9D43-C532-F00C-25B9-1F94D8DE0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211E-840A-8C27-043F-165EC71219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C05A-0C89-36E2-FE9B-02CCB1356D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54FBE-80AD-A8A5-00DA-DC6F3D61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8" y="2221951"/>
            <a:ext cx="6468378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58ADE-AED7-7DD5-02FF-5BBED222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00" y="5302370"/>
            <a:ext cx="4686954" cy="10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B3F3A-8274-9F84-CAE0-BE0FF08B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53" y="3265845"/>
            <a:ext cx="46679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2DB36-814A-A245-9CE2-8298431B1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9458"/>
            <a:ext cx="9144000" cy="510284"/>
          </a:xfrm>
        </p:spPr>
        <p:txBody>
          <a:bodyPr>
            <a:normAutofit fontScale="90000"/>
          </a:bodyPr>
          <a:lstStyle/>
          <a:p>
            <a:r>
              <a:rPr lang="fr-FR" dirty="0"/>
              <a:t>Merci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FDEFC-7316-5B4E-F8EF-570CA4F4B7FB}"/>
              </a:ext>
            </a:extLst>
          </p:cNvPr>
          <p:cNvSpPr txBox="1"/>
          <p:nvPr/>
        </p:nvSpPr>
        <p:spPr>
          <a:xfrm>
            <a:off x="2223655" y="3532909"/>
            <a:ext cx="756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Powerpoint</a:t>
            </a:r>
            <a:r>
              <a:rPr lang="en-US" dirty="0">
                <a:solidFill>
                  <a:schemeClr val="bg1"/>
                </a:solidFill>
              </a:rPr>
              <a:t> et source-code sur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https://github.com/JarneDirken/voyage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06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59962-4634-3E05-0692-1E268B04B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avec VITE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9D5BE7-6497-B759-628A-C6BD3112B8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131" y="2974975"/>
            <a:ext cx="4959350" cy="342265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E73AEF-DF2A-2667-0EEE-1642FF20AE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6627" y="3559111"/>
            <a:ext cx="5172797" cy="221010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D6ECA0-170B-84F5-CC6E-078BE38D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frontend React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8B02D5-CB67-6182-9D1C-13A23C2ECD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Installer Tailwind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BF0C4-BAC7-2DB0-DC85-E80B8204E33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tailwindcss</a:t>
            </a:r>
            <a:r>
              <a:rPr lang="en-US" dirty="0"/>
              <a:t> @tailwindcss/vite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Ajoute</a:t>
            </a:r>
            <a:r>
              <a:rPr lang="en-US" dirty="0"/>
              <a:t>: “@import "</a:t>
            </a:r>
            <a:r>
              <a:rPr lang="en-US" dirty="0" err="1"/>
              <a:t>tailwindcss</a:t>
            </a:r>
            <a:r>
              <a:rPr lang="en-US" dirty="0"/>
              <a:t>";” sur index.css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55A31F-ED2E-CC30-8713-5ECDCC0B788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DF4363-D1EE-C834-F5D9-60152D06DE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D2BED1-FB9A-55DF-673C-1A38762F2C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97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3B60F-3003-570B-282E-248522AD1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E38BC-1FAE-D059-5531-92116EC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5A02-7F26-4BA2-E886-25735ACB2A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CE84-7033-A443-9F9A-C65A3E7EDA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EE4F-FA3B-C569-26A9-4DFF7601C0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F3953-EDDF-598A-79D3-C0FC1E31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0" y="2374487"/>
            <a:ext cx="3600953" cy="258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F9CAA-32D7-AEA4-BDA4-F3A3FD03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9812"/>
            <a:ext cx="159089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1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AA7D5-6CA3-57FE-0717-B86269E76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4787" y="2003265"/>
            <a:ext cx="2774731" cy="1547600"/>
          </a:xfrm>
        </p:spPr>
        <p:txBody>
          <a:bodyPr/>
          <a:lstStyle/>
          <a:p>
            <a:r>
              <a:rPr lang="en-US" b="1" dirty="0" err="1"/>
              <a:t>Pourquoi</a:t>
            </a:r>
            <a:r>
              <a:rPr lang="en-US" b="1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144AE-4141-1737-1248-4E88E08C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Afficher les données sur le site web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AF1B2-36FF-4D0F-B648-B1FA1135E9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2F72-FC2D-1216-F943-6EA8187F80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B9AA-C424-49CE-7405-24BF59BAFC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E82B3-526E-F272-FBD7-E3D24125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8" y="1438226"/>
            <a:ext cx="5216328" cy="2984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01FD-D977-CFE0-5A46-036C36FA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4562155"/>
            <a:ext cx="1083143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6A0D7-8E21-9CBB-79F8-9F2BA9C7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🖥️ Chaque navigateur a une SOP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C87C-E6ED-4FDD-3843-FF5A0B872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Same</a:t>
            </a:r>
            <a:r>
              <a:rPr lang="fr-FR" dirty="0"/>
              <a:t>-Origin Policy (Politique d’origine identique)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Problème:</a:t>
            </a:r>
          </a:p>
          <a:p>
            <a:r>
              <a:rPr lang="fr-FR" dirty="0" err="1"/>
              <a:t>React</a:t>
            </a:r>
            <a:r>
              <a:rPr lang="fr-FR" dirty="0"/>
              <a:t> tourne sur </a:t>
            </a:r>
            <a:r>
              <a:rPr lang="fr-FR" dirty="0">
                <a:hlinkClick r:id="rId2"/>
              </a:rPr>
              <a:t>http://localhost:5173</a:t>
            </a:r>
            <a:endParaRPr lang="fr-FR" dirty="0"/>
          </a:p>
          <a:p>
            <a:r>
              <a:rPr lang="fr-FR" dirty="0"/>
              <a:t>L’API tourne sur </a:t>
            </a:r>
            <a:r>
              <a:rPr lang="fr-FR" dirty="0">
                <a:hlinkClick r:id="rId3"/>
              </a:rPr>
              <a:t>https://localhost:7035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 navigateur bloque la requête car les ports sont différents (origine différente).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F82B0-0556-49F2-2C80-B227B04A55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876C35-302A-097B-791A-DA548CD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5F8F1-D860-3FC0-5107-1F906BA6A9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✅ Solution: CORS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E753-DF72-2E32-9068-F722BACAE88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Cross-Origin Resource Sharing (Partage de ressources entre origines)</a:t>
            </a:r>
          </a:p>
          <a:p>
            <a:pPr marL="0" indent="0">
              <a:buNone/>
            </a:pPr>
            <a:r>
              <a:rPr lang="fr-FR" dirty="0"/>
              <a:t>Le backend doit explicitement autoriser les origines</a:t>
            </a:r>
          </a:p>
          <a:p>
            <a:r>
              <a:rPr lang="fr-FR" dirty="0"/>
              <a:t>Il doit envoyer un header Access-Control-</a:t>
            </a:r>
            <a:r>
              <a:rPr lang="fr-FR" dirty="0" err="1"/>
              <a:t>Allow</a:t>
            </a:r>
            <a:r>
              <a:rPr lang="fr-FR" dirty="0"/>
              <a:t>-Origin dans la réponse.</a:t>
            </a:r>
          </a:p>
          <a:p>
            <a:r>
              <a:rPr lang="fr-FR" dirty="0"/>
              <a:t>Cela indique au navigateur quels frontends (origines) peuvent accéder à l’API.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674694-1DDF-A6A8-6AC8-3C51A7C81E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1C2221-EA8C-FEE8-300D-025A573E3F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736396-C2D9-CE3D-DBC6-0DC0EB70BE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B210288-4A5F-4F4F-B319-D67FB642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700215"/>
            <a:ext cx="6820007" cy="76078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BF01D2-59E8-E044-8508-CEDB5C85472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1778011"/>
            <a:ext cx="9839867" cy="2778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Jarne Dirken | Belge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Bac+3 université en </a:t>
            </a:r>
            <a:r>
              <a:rPr lang="fr-FR"/>
              <a:t>Belgique en développement </a:t>
            </a:r>
            <a:r>
              <a:rPr lang="fr-FR" dirty="0"/>
              <a:t>web et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Stage international en Thaïlande pour 13 semaines – Développeur full stack avec Next.Js14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Micro entreprise pour 2ans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23642-78E1-A242-A0A7-0FE9FFD77B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1398DF-BC3B-D94F-B47A-CB64D48E3475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A9C504-66A6-F045-AB58-EEE275C2E8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63C8D9-B67C-054B-B2B3-0179835276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A4DE04-6E74-98C4-B0B1-09DBB18B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016" y="2054766"/>
            <a:ext cx="2459294" cy="163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ng Mongkut's Institute of Technology Ladkrabang (KMITL) (Bangkok, Thailand )">
            <a:extLst>
              <a:ext uri="{FF2B5EF4-FFF2-40B4-BE49-F238E27FC236}">
                <a16:creationId xmlns:a16="http://schemas.microsoft.com/office/drawing/2014/main" id="{82F43385-10D9-9E75-D344-6D78DD36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48" y="4011561"/>
            <a:ext cx="3246162" cy="23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ne Dirken">
            <a:extLst>
              <a:ext uri="{FF2B5EF4-FFF2-40B4-BE49-F238E27FC236}">
                <a16:creationId xmlns:a16="http://schemas.microsoft.com/office/drawing/2014/main" id="{673B7C13-F901-B103-BE94-9B909B58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1" y="4031225"/>
            <a:ext cx="3246162" cy="28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FBC53054-CFC1-1611-53D2-8DAFFC05E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486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151526"/>
                </a:solidFill>
                <a:effectLst/>
                <a:latin typeface="Roboto" panose="02000000000000000000" pitchFamily="2" charset="0"/>
              </a:rPr>
              <a:t>Stage international en pour 13 semaines</a:t>
            </a:r>
            <a:endParaRPr kumimoji="0" lang="LID4096" altLang="LID4096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Dirken Digital - Jouw online partner voor Social Media en Web Development">
            <a:extLst>
              <a:ext uri="{FF2B5EF4-FFF2-40B4-BE49-F238E27FC236}">
                <a16:creationId xmlns:a16="http://schemas.microsoft.com/office/drawing/2014/main" id="{B6CFDDCF-242F-61D6-EAFD-E4FB0392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69" y="4396636"/>
            <a:ext cx="4623734" cy="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3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A90AB-7F92-7957-1C8B-8AC6D654DE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AD10E-909F-FB2D-F3C9-A788618F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dans </a:t>
            </a:r>
            <a:r>
              <a:rPr lang="en-US" dirty="0" err="1"/>
              <a:t>notre</a:t>
            </a:r>
            <a:r>
              <a:rPr lang="en-US" dirty="0"/>
              <a:t>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D486D-45AC-7230-AA02-840BD0A1867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BC96D-7142-8CD0-7886-9B82CCC870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48F2F-75F1-D31A-66F8-206A245A33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A0FFE-045C-AC51-FBE9-41459DDA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5" y="2724807"/>
            <a:ext cx="4077269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87BBC-27AA-AF13-951A-37C463C3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2" y="2548215"/>
            <a:ext cx="4513954" cy="15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Faire une base dans notre application </a:t>
            </a:r>
            <a:r>
              <a:rPr lang="fr-FR"/>
              <a:t>+ DTO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2</a:t>
            </a:r>
          </a:p>
        </p:txBody>
      </p:sp>
    </p:spTree>
    <p:extLst>
      <p:ext uri="{BB962C8B-B14F-4D97-AF65-F5344CB8AC3E}">
        <p14:creationId xmlns:p14="http://schemas.microsoft.com/office/powerpoint/2010/main" val="205747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A7B1F2-2BB7-26F3-8BE0-4186C3183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27EAB-899E-CF97-CF0C-025F1674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83BE-C233-491B-2DBA-D805143752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60F1-1535-25DD-540D-62AB8DFD9D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F1EC-DBB5-C0A3-5964-D215BDA554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E64EA-5067-CB36-9BCC-9125C5CA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2" y="1730290"/>
            <a:ext cx="6411220" cy="4858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BEA2D-5815-CE2A-DF4D-C0B56104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59" y="1881509"/>
            <a:ext cx="4804813" cy="120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37EC7-63B2-36E4-7BAA-0BA3C4B2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59" y="3182420"/>
            <a:ext cx="4805499" cy="33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0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EDAC-F1B4-F543-A83C-8300F57CF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Property '</a:t>
            </a:r>
            <a:r>
              <a:rPr lang="en-US" i="1" dirty="0" err="1"/>
              <a:t>temperatureC</a:t>
            </a:r>
            <a:r>
              <a:rPr lang="en-US" i="1" dirty="0"/>
              <a:t>' does not exist on type 'never’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82E3E-A706-893B-EC7D-206FE34B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problèmes</a:t>
            </a:r>
            <a:r>
              <a:rPr lang="en-US" dirty="0"/>
              <a:t>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0D1A-7232-8CEF-75CA-A72291B7A5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5C4B5-6329-DDD4-0EE7-57FA79A21B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7B94-E2CB-DDB1-3BF8-598D302ADC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C0D61-9EAD-6141-882A-BE08C6EC4D6C}"/>
              </a:ext>
            </a:extLst>
          </p:cNvPr>
          <p:cNvSpPr txBox="1"/>
          <p:nvPr/>
        </p:nvSpPr>
        <p:spPr>
          <a:xfrm>
            <a:off x="636998" y="2558802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F4668"/>
                </a:solidFill>
              </a:rPr>
              <a:t>Parce</a:t>
            </a:r>
            <a:r>
              <a:rPr lang="en-US" dirty="0">
                <a:solidFill>
                  <a:srgbClr val="0F4668"/>
                </a:solidFill>
              </a:rPr>
              <a:t> que: on </a:t>
            </a:r>
            <a:r>
              <a:rPr lang="en-US" dirty="0" err="1">
                <a:solidFill>
                  <a:srgbClr val="0F4668"/>
                </a:solidFill>
              </a:rPr>
              <a:t>n’a</a:t>
            </a:r>
            <a:r>
              <a:rPr lang="en-US" dirty="0">
                <a:solidFill>
                  <a:srgbClr val="0F4668"/>
                </a:solidFill>
              </a:rPr>
              <a:t> pas </a:t>
            </a:r>
            <a:r>
              <a:rPr lang="en-US" dirty="0" err="1">
                <a:solidFill>
                  <a:srgbClr val="0F4668"/>
                </a:solidFill>
              </a:rPr>
              <a:t>specifie</a:t>
            </a:r>
            <a:r>
              <a:rPr lang="en-US" dirty="0">
                <a:solidFill>
                  <a:srgbClr val="0F4668"/>
                </a:solidFill>
              </a:rPr>
              <a:t> un type a </a:t>
            </a:r>
            <a:r>
              <a:rPr lang="en-US" dirty="0" err="1">
                <a:solidFill>
                  <a:srgbClr val="0F4668"/>
                </a:solidFill>
              </a:rPr>
              <a:t>notre</a:t>
            </a:r>
            <a:r>
              <a:rPr lang="en-US" dirty="0">
                <a:solidFill>
                  <a:srgbClr val="0F4668"/>
                </a:solidFill>
              </a:rPr>
              <a:t> “Data”. Du coup react suppose que Data </a:t>
            </a:r>
            <a:r>
              <a:rPr lang="en-US" dirty="0" err="1">
                <a:solidFill>
                  <a:srgbClr val="0F4668"/>
                </a:solidFill>
              </a:rPr>
              <a:t>est</a:t>
            </a:r>
            <a:r>
              <a:rPr lang="en-US" dirty="0">
                <a:solidFill>
                  <a:srgbClr val="0F4668"/>
                </a:solidFill>
              </a:rPr>
              <a:t> un tableau vide.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A4E0-2591-836C-6DB7-235D0822602D}"/>
              </a:ext>
            </a:extLst>
          </p:cNvPr>
          <p:cNvSpPr txBox="1"/>
          <p:nvPr/>
        </p:nvSpPr>
        <p:spPr>
          <a:xfrm>
            <a:off x="636998" y="4637575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F4668"/>
                </a:solidFill>
              </a:rPr>
              <a:t>Parce que: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utilise les clés pour identifier de manière unique chaque élément d'une liste. Si deux éléments ont la même clé,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ne peut pas correctement les distinguer lors de mises à jour, ce qui peut entraîner des comportements inattendus, comme la duplication ou l'omission d'éléments.</a:t>
            </a:r>
            <a:endParaRPr lang="en-US" dirty="0">
              <a:solidFill>
                <a:srgbClr val="0F466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36976-2DFF-86F5-1634-9EA0192E52E6}"/>
              </a:ext>
            </a:extLst>
          </p:cNvPr>
          <p:cNvSpPr txBox="1"/>
          <p:nvPr/>
        </p:nvSpPr>
        <p:spPr>
          <a:xfrm>
            <a:off x="587527" y="3539467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Encountered two children with the same key, `X`. Keys should be unique so that components maintain their identity across updates. Non-unique keys may cause children to be duplicated and/or omitted — the behavior is unsupported and could change in a future version.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8D48D-8441-4699-02E3-7741A24A49BF}"/>
              </a:ext>
            </a:extLst>
          </p:cNvPr>
          <p:cNvSpPr txBox="1"/>
          <p:nvPr/>
        </p:nvSpPr>
        <p:spPr>
          <a:xfrm>
            <a:off x="636998" y="297389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Donner un type specific a </a:t>
            </a:r>
            <a:r>
              <a:rPr lang="en-US" dirty="0" err="1">
                <a:solidFill>
                  <a:srgbClr val="FF0000"/>
                </a:solidFill>
              </a:rPr>
              <a:t>notre</a:t>
            </a:r>
            <a:r>
              <a:rPr lang="en-US" dirty="0">
                <a:solidFill>
                  <a:srgbClr val="FF0000"/>
                </a:solidFill>
              </a:rPr>
              <a:t> Data </a:t>
            </a:r>
            <a:r>
              <a:rPr lang="en-US" dirty="0" err="1">
                <a:solidFill>
                  <a:srgbClr val="FF0000"/>
                </a:solidFill>
              </a:rPr>
              <a:t>objet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1573E-4FD8-4011-D477-7CBFD18C69F0}"/>
              </a:ext>
            </a:extLst>
          </p:cNvPr>
          <p:cNvSpPr txBox="1"/>
          <p:nvPr/>
        </p:nvSpPr>
        <p:spPr>
          <a:xfrm>
            <a:off x="636998" y="571182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</a:t>
            </a:r>
            <a:r>
              <a:rPr lang="en-US" dirty="0" err="1">
                <a:solidFill>
                  <a:srgbClr val="FF0000"/>
                </a:solidFill>
              </a:rPr>
              <a:t>Assurez-vous</a:t>
            </a:r>
            <a:r>
              <a:rPr lang="en-US" dirty="0">
                <a:solidFill>
                  <a:srgbClr val="FF0000"/>
                </a:solidFill>
              </a:rPr>
              <a:t> que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element de la </a:t>
            </a:r>
            <a:r>
              <a:rPr lang="en-US" dirty="0" err="1">
                <a:solidFill>
                  <a:srgbClr val="FF0000"/>
                </a:solidFill>
              </a:rPr>
              <a:t>liste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une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cle</a:t>
            </a:r>
            <a:r>
              <a:rPr lang="en-US" dirty="0">
                <a:solidFill>
                  <a:srgbClr val="FF0000"/>
                </a:solidFill>
              </a:rPr>
              <a:t> unique.</a:t>
            </a:r>
          </a:p>
        </p:txBody>
      </p:sp>
    </p:spTree>
    <p:extLst>
      <p:ext uri="{BB962C8B-B14F-4D97-AF65-F5344CB8AC3E}">
        <p14:creationId xmlns:p14="http://schemas.microsoft.com/office/powerpoint/2010/main" val="1092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ajoute</a:t>
            </a:r>
            <a:r>
              <a:rPr lang="en-US" dirty="0"/>
              <a:t> un key unique a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WeatherForecast</a:t>
            </a:r>
            <a:r>
              <a:rPr lang="en-US" dirty="0"/>
              <a:t> dans </a:t>
            </a:r>
            <a:r>
              <a:rPr lang="en-US" dirty="0" err="1"/>
              <a:t>notre</a:t>
            </a:r>
            <a:r>
              <a:rPr lang="en-US" dirty="0"/>
              <a:t> IPA: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F9559-1F09-A96D-177C-2C4F3074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0" y="2784705"/>
            <a:ext cx="4991797" cy="25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FC18C-F7EB-4F21-031C-545B280E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3" y="2427467"/>
            <a:ext cx="1933845" cy="3277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85DEB-F53F-C28D-4DFC-017961DD5C21}"/>
              </a:ext>
            </a:extLst>
          </p:cNvPr>
          <p:cNvSpPr txBox="1"/>
          <p:nvPr/>
        </p:nvSpPr>
        <p:spPr>
          <a:xfrm>
            <a:off x="8815227" y="2784705"/>
            <a:ext cx="25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Tout les Id’s </a:t>
            </a:r>
            <a:r>
              <a:rPr lang="en-US" dirty="0" err="1"/>
              <a:t>sont</a:t>
            </a:r>
            <a:r>
              <a:rPr lang="en-US" dirty="0"/>
              <a:t> 0, </a:t>
            </a:r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36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Changer le controller: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46198-B30D-549D-D76A-E524EA5E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7" y="2854462"/>
            <a:ext cx="5096586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7D94F4-4681-2239-F0AC-F9F69273BDAB}"/>
              </a:ext>
            </a:extLst>
          </p:cNvPr>
          <p:cNvSpPr txBox="1"/>
          <p:nvPr/>
        </p:nvSpPr>
        <p:spPr>
          <a:xfrm>
            <a:off x="6852863" y="2155819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Apres</a:t>
            </a:r>
            <a:r>
              <a:rPr lang="en-US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CE4EA-06B9-1266-11B8-6033033D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167" y="2610038"/>
            <a:ext cx="190526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WeatherForecast.ts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doit </a:t>
            </a:r>
            <a:r>
              <a:rPr lang="en-US" dirty="0" err="1"/>
              <a:t>etre</a:t>
            </a:r>
            <a:r>
              <a:rPr lang="en-US" dirty="0"/>
              <a:t> sur que le model de </a:t>
            </a:r>
            <a:r>
              <a:rPr lang="en-US" dirty="0" err="1"/>
              <a:t>notre</a:t>
            </a:r>
            <a:r>
              <a:rPr lang="en-US" dirty="0"/>
              <a:t> frontend corresponds avec </a:t>
            </a:r>
            <a:r>
              <a:rPr lang="en-US" dirty="0" err="1"/>
              <a:t>notre</a:t>
            </a:r>
            <a:endParaRPr lang="en-US" dirty="0"/>
          </a:p>
          <a:p>
            <a:r>
              <a:rPr lang="en-US" dirty="0"/>
              <a:t>Model de </a:t>
            </a:r>
            <a:r>
              <a:rPr lang="en-US" dirty="0" err="1"/>
              <a:t>notre</a:t>
            </a:r>
            <a:r>
              <a:rPr lang="en-US" dirty="0"/>
              <a:t> IPA:</a:t>
            </a:r>
            <a:br>
              <a:rPr lang="en-US" dirty="0"/>
            </a:br>
            <a:r>
              <a:rPr lang="en-US" dirty="0"/>
              <a:t>- Le meme nom</a:t>
            </a:r>
            <a:br>
              <a:rPr lang="en-US" dirty="0"/>
            </a:br>
            <a:r>
              <a:rPr lang="en-US" dirty="0"/>
              <a:t>- Le meme type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on utilize le </a:t>
            </a:r>
            <a:r>
              <a:rPr lang="en-US" dirty="0" err="1"/>
              <a:t>WeatherForecast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type</a:t>
            </a:r>
          </a:p>
          <a:p>
            <a:endParaRPr lang="en-US" dirty="0"/>
          </a:p>
          <a:p>
            <a:r>
              <a:rPr lang="en-US" dirty="0"/>
              <a:t>Nouveau problem: “</a:t>
            </a:r>
            <a:r>
              <a:rPr lang="en-US" i="1" dirty="0"/>
              <a:t>Type 'Date' is not assignable to type '</a:t>
            </a:r>
            <a:r>
              <a:rPr lang="en-US" i="1" dirty="0" err="1"/>
              <a:t>ReactNode</a:t>
            </a:r>
            <a:r>
              <a:rPr lang="en-US" i="1" dirty="0"/>
              <a:t>'.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9158788" y="3368304"/>
            <a:ext cx="5701301" cy="365125"/>
          </a:xfrm>
        </p:spPr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BEAB2-224A-49C6-66F6-7BA266DC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79" y="2048167"/>
            <a:ext cx="1867161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17EC2-3D28-DB3D-A854-A74F1921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88" y="2783995"/>
            <a:ext cx="3057952" cy="1533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5D8CF-A76F-8319-FA0B-6E6FBA68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80" y="4601013"/>
            <a:ext cx="4906060" cy="26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F9384D-3940-4CCB-F60C-D9F601CFC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405" y="5344304"/>
            <a:ext cx="2152950" cy="2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2236DF-A83D-C98E-5165-0B63855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32" y="5952042"/>
            <a:ext cx="7611405" cy="30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DA61C-DB9B-D19E-08A1-FF22103E5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16" y="6006664"/>
            <a:ext cx="337232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29ECD-2A41-9DB1-1C95-8B1597BE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 err="1"/>
              <a:t>d’Axios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F540-0266-C2EA-F477-FE50EFEF9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Annulation automatique de la demande</a:t>
            </a:r>
          </a:p>
          <a:p>
            <a:r>
              <a:rPr lang="fr-FR" dirty="0"/>
              <a:t>Gestion des erreurs intégrée</a:t>
            </a:r>
          </a:p>
          <a:p>
            <a:r>
              <a:rPr lang="fr-FR" dirty="0"/>
              <a:t>Conversion automatique en JSON</a:t>
            </a:r>
          </a:p>
          <a:p>
            <a:r>
              <a:rPr lang="fr-FR" dirty="0"/>
              <a:t>Intercepteurs HTTP (ajout de l'authentification aux en-têtes)</a:t>
            </a:r>
          </a:p>
          <a:p>
            <a:r>
              <a:rPr lang="fr-FR" dirty="0"/>
              <a:t>Syntaxe propre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12B06-79E0-C88E-6644-E03358898D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147" y="3854506"/>
            <a:ext cx="5183188" cy="132352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9C8F6C-25BB-AD4C-DB89-3C148F8F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avec Axios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5FEE-2568-C6CC-CC7F-4CA6C5E783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Comment faire?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632657-1D14-168C-0D6C-9B346FCBDA6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 I </a:t>
            </a:r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B07531-1ADE-4FCF-3D2C-23F55EC326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8BCE3D-4778-4A1D-B2EF-5EB3485AB1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2E6CF-63E9-6AB8-237D-E8F0A7DE06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06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318D76-0D43-0ACA-893F-2F3178CAD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Facile à organiser – Sépare la logique API de la logique UI</a:t>
            </a:r>
          </a:p>
          <a:p>
            <a:r>
              <a:rPr lang="fr-FR" dirty="0"/>
              <a:t>Code plus propre – Le composant se concentre uniquement sur l'affichage</a:t>
            </a:r>
          </a:p>
          <a:p>
            <a:r>
              <a:rPr lang="fr-FR" dirty="0"/>
              <a:t>Réutilisabilité – Les fonctions API peuvent être utilisées dans plusieurs composants</a:t>
            </a:r>
          </a:p>
          <a:p>
            <a:r>
              <a:rPr lang="fr-FR" dirty="0"/>
              <a:t>Maintenance simplifiée – Mise à jour des </a:t>
            </a:r>
            <a:r>
              <a:rPr lang="fr-FR" dirty="0" err="1"/>
              <a:t>endpoints</a:t>
            </a:r>
            <a:r>
              <a:rPr lang="fr-FR" dirty="0"/>
              <a:t> ou en-têtes en un seul endroit</a:t>
            </a:r>
          </a:p>
          <a:p>
            <a:r>
              <a:rPr lang="fr-FR" dirty="0"/>
              <a:t>Meilleure gestion des erreurs – Débogage plus facile grâce à une gestion centralisée</a:t>
            </a:r>
          </a:p>
          <a:p>
            <a:r>
              <a:rPr lang="fr-FR" dirty="0"/>
              <a:t>Tests plus faciles – Les fonctions API peuvent être testées sans l’interface utilisateur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0ACB2-5F89-745D-00B5-B65C4071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</a:t>
            </a:r>
            <a:r>
              <a:rPr lang="en-US" dirty="0" err="1"/>
              <a:t>meilleure</a:t>
            </a:r>
            <a:r>
              <a:rPr lang="en-US" dirty="0"/>
              <a:t> pratique)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958C-E0A1-4E5E-0D5A-63BF245F9F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C5F8E-309A-FBDA-634F-D57D70D8E4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4307B-C199-4B4F-0B9C-B6CB86BB105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3D66D-A012-B61F-4D16-64C999D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805" y="2142742"/>
            <a:ext cx="1886213" cy="42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C9615-8247-5FD5-B359-F5C4D15C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4999900"/>
            <a:ext cx="3971925" cy="173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46CA3-A685-F084-0615-E770437BB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5032530"/>
            <a:ext cx="532521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85FA7-3828-0A53-F91B-C846319F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React-Router-Dom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DD16A-4FBD-2657-6F40-51AB92FD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pages, routing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5A15-4772-9FFB-A09A-BC648356FA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A5B46-9AFC-FBB6-BDB1-CA125DEA03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5028-12F4-11E0-2426-F45A6C581E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99727-25E7-270F-D7A2-E458F796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69" y="2524873"/>
            <a:ext cx="1752845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3D940-34F5-1FB4-DB06-940074DC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70" y="1996162"/>
            <a:ext cx="1543265" cy="190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0A60D-0453-A9B1-4FDA-FE25E0B0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83" y="2745544"/>
            <a:ext cx="5914368" cy="37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3998742-1C0A-5C41-80D6-519DC52E1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5C61CE-FBEA-9D4D-8286-8BEB0C6365BB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1529426" y="3895120"/>
            <a:ext cx="3619611" cy="590724"/>
          </a:xfrm>
        </p:spPr>
        <p:txBody>
          <a:bodyPr/>
          <a:lstStyle/>
          <a:p>
            <a:r>
              <a:rPr lang="fr-FR" sz="1400" dirty="0"/>
              <a:t>Full stack application -&gt; </a:t>
            </a:r>
            <a:r>
              <a:rPr lang="fr-FR" sz="1400" dirty="0" err="1"/>
              <a:t>React</a:t>
            </a:r>
            <a:r>
              <a:rPr lang="fr-FR" sz="1400" dirty="0"/>
              <a:t> TS / .NET API PostgreSQL base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275891-C75C-1348-B90B-97D8F0A1B70B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B85E42D-F5A2-534A-ACBD-A0B1C0CB5BBD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1529428" y="4818228"/>
            <a:ext cx="3619611" cy="314944"/>
          </a:xfrm>
        </p:spPr>
        <p:txBody>
          <a:bodyPr/>
          <a:lstStyle/>
          <a:p>
            <a:r>
              <a:rPr lang="fr-FR" sz="1400" dirty="0"/>
              <a:t> Authentification avec </a:t>
            </a:r>
            <a:r>
              <a:rPr lang="fr-FR" sz="1400" dirty="0" err="1"/>
              <a:t>Firebase</a:t>
            </a:r>
            <a:endParaRPr lang="fr-FR" sz="14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647022A-79AA-5D47-AB0B-A0F966CD6602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B582D7E-F3E8-B14C-B1B7-68C2078FF59C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1529427" y="5654570"/>
            <a:ext cx="3619611" cy="314944"/>
          </a:xfrm>
        </p:spPr>
        <p:txBody>
          <a:bodyPr/>
          <a:lstStyle/>
          <a:p>
            <a:r>
              <a:rPr lang="fr-FR" sz="1400" dirty="0"/>
              <a:t>Pattern design archi hexa vs MVC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9BDAB8E-C2EC-1147-B7FE-023388497270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372EF7D-D948-314A-B741-7B918E1823AE}"/>
              </a:ext>
            </a:extLst>
          </p:cNvPr>
          <p:cNvSpPr>
            <a:spLocks noGrp="1"/>
          </p:cNvSpPr>
          <p:nvPr>
            <p:ph type="body" sz="quarter" idx="100"/>
          </p:nvPr>
        </p:nvSpPr>
        <p:spPr>
          <a:xfrm>
            <a:off x="7230804" y="3895120"/>
            <a:ext cx="3619611" cy="590724"/>
          </a:xfrm>
        </p:spPr>
        <p:txBody>
          <a:bodyPr/>
          <a:lstStyle/>
          <a:p>
            <a:r>
              <a:rPr lang="fr-FR" sz="1400" dirty="0"/>
              <a:t>DTO (Data </a:t>
            </a:r>
            <a:r>
              <a:rPr lang="fr-FR" sz="1400" dirty="0" err="1"/>
              <a:t>transfer</a:t>
            </a:r>
            <a:r>
              <a:rPr lang="fr-FR" sz="1400" dirty="0"/>
              <a:t> </a:t>
            </a:r>
            <a:r>
              <a:rPr lang="fr-FR" sz="1400" dirty="0" err="1"/>
              <a:t>object</a:t>
            </a:r>
            <a:r>
              <a:rPr lang="fr-FR" sz="1400" dirty="0"/>
              <a:t>) -&gt; Object De Transfert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3BF1EB0-1D74-844B-8034-852B91E03C7B}"/>
              </a:ext>
            </a:extLst>
          </p:cNvPr>
          <p:cNvSpPr>
            <a:spLocks noGrp="1"/>
          </p:cNvSpPr>
          <p:nvPr>
            <p:ph type="body" sz="quarter" idx="10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F408132-B163-5B44-9DEF-FAFB02820F45}"/>
              </a:ext>
            </a:extLst>
          </p:cNvPr>
          <p:cNvSpPr>
            <a:spLocks noGrp="1"/>
          </p:cNvSpPr>
          <p:nvPr>
            <p:ph type="body" sz="quarter" idx="103"/>
          </p:nvPr>
        </p:nvSpPr>
        <p:spPr>
          <a:xfrm>
            <a:off x="7230804" y="4818228"/>
            <a:ext cx="3619611" cy="314944"/>
          </a:xfrm>
        </p:spPr>
        <p:txBody>
          <a:bodyPr/>
          <a:lstStyle/>
          <a:p>
            <a:r>
              <a:rPr lang="fr-FR" sz="1400" dirty="0" err="1"/>
              <a:t>Github</a:t>
            </a:r>
            <a:r>
              <a:rPr lang="fr-FR" sz="1400" dirty="0"/>
              <a:t> &amp; Postman &amp; </a:t>
            </a:r>
            <a:r>
              <a:rPr lang="fr-FR" sz="1400" dirty="0" err="1"/>
              <a:t>Swagger</a:t>
            </a:r>
            <a:endParaRPr lang="fr-FR" sz="1400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A507B1D-1846-BF44-BAF5-DEDE4826B9FE}"/>
              </a:ext>
            </a:extLst>
          </p:cNvPr>
          <p:cNvSpPr>
            <a:spLocks noGrp="1"/>
          </p:cNvSpPr>
          <p:nvPr>
            <p:ph type="body" sz="quarter" idx="105"/>
          </p:nvPr>
        </p:nvSpPr>
        <p:spPr/>
        <p:txBody>
          <a:bodyPr/>
          <a:lstStyle/>
          <a:p>
            <a:r>
              <a:rPr lang="fr-FR" dirty="0"/>
              <a:t>05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CB0249B-8A97-3347-BE8B-DEA6BAE12DEA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7230803" y="5727722"/>
            <a:ext cx="3619611" cy="314944"/>
          </a:xfrm>
        </p:spPr>
        <p:txBody>
          <a:bodyPr/>
          <a:lstStyle/>
          <a:p>
            <a:r>
              <a:rPr lang="fr-FR" sz="1400" dirty="0"/>
              <a:t>Test unitaires &amp; (lancer application)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F29034BA-D714-EE41-AB45-71F83D5BB7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/>
        <p:txBody>
          <a:bodyPr/>
          <a:lstStyle/>
          <a:p>
            <a:r>
              <a:rPr lang="fr-FR" dirty="0"/>
              <a:t>06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DE70F3DE-BFEA-544B-9314-47E7693C6E90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4C402487-52B1-104C-A578-8F79B6DE46C1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44D51383-870F-5144-90E8-7D119827D02B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71C7C623-98FB-CF47-8F90-E92285530D57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1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BAFBE-13D3-0981-43ED-2BAE387A6A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basic nav-bar avec tailwind</a:t>
            </a:r>
          </a:p>
          <a:p>
            <a:r>
              <a:rPr lang="en-US" dirty="0"/>
              <a:t>Cree un basic voyage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Ajouter</a:t>
            </a:r>
            <a:r>
              <a:rPr lang="en-US" dirty="0"/>
              <a:t> un voyage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(Nom, Location, Start et Fin jour, optional Budget)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install 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import "react-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/react-datepicker.css";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3B4B85-91B8-408D-06B9-7EAD2391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voyage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02B4-4221-40C2-6AC5-7D6E3E41A3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0D8B-DE8B-4FDE-184B-014EFDCBD0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C9A1-94D3-A80A-C950-6A59B41F64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ACAAB-FEFC-113A-41A4-F144F4B3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6057745"/>
            <a:ext cx="11260475" cy="43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269D6-79C4-814B-71E9-EB39C0E4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72" y="143720"/>
            <a:ext cx="523948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B8798B-4CD3-FAD7-678B-17BB2E8BC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0E85A-2779-8C35-E34F-6F4794D9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DB6C-9381-A2FB-4FDA-76C50686FD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B549-6D26-69F4-4F15-4208D0B704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6CC0-D531-0A29-5407-E408657C17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91C9-C281-9070-116A-A70E2F91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6" y="483258"/>
            <a:ext cx="11353799" cy="54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6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FDF-1D51-73D9-B8C7-A2C1856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Models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71D9C-C582-A8BB-5078-9321418D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AB571-30AA-4A3C-904E-C6EE6FDC2DC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0EF40-876F-BDFD-0B85-FAE880455C4F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612030-933B-1EBA-3596-6DC5C363CB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BFDE-E5DB-D11D-D15D-2071B2E677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A40F9-FFC6-252F-132F-643E1EC327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D0824-1095-0E18-8FB3-6D3E239F20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3D626-AF20-F0E1-9200-FE77146A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78" y="2612731"/>
            <a:ext cx="2065668" cy="193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23983-F8F8-0C3B-290F-2262AF11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346" y="2640392"/>
            <a:ext cx="1995624" cy="1896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1700E-48B8-2EF9-D8D3-D2BF1EA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397" y="2612731"/>
            <a:ext cx="2017334" cy="19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7136A-A268-6782-51FA-0913BA0AD6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Voyage.ts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17078-65AE-5ED4-A2F5-2DFC1DF2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6613-3C2F-F585-C11C-C4353CE295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32B6B-1AA8-068A-C0DA-630D47D72D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DAFC-D2F2-8FFE-B201-75DD8A041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09DC2-6CF5-66A2-04F2-3A804C6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40" y="2057714"/>
            <a:ext cx="1819529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F7EF3-C66B-5F3D-DEEF-1DC93C96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3049306"/>
            <a:ext cx="11507056" cy="26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660FD-AAA9-42D4-9766-51E2EC049D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EE920-6FD3-F4B3-A2C9-8C569CCB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10C7-4DEC-61AA-7B4A-CC5CA1B9926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E266-D705-29D3-5567-C1C1924297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C6465-0E6F-892C-FB7D-11913E1B3A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74F66-AC42-0C94-B9AA-BC7FAEB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05" y="419207"/>
            <a:ext cx="3315163" cy="108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14163-BE06-BBF0-084E-B6692952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5" y="800564"/>
            <a:ext cx="1752845" cy="35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BB29E-16CA-BCDD-F5F3-01A86E01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19" y="599221"/>
            <a:ext cx="3105583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6A093-1A24-FDE6-3660-80B9E8F4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0" y="2168501"/>
            <a:ext cx="98597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1DA4EF-5242-EF0F-F094-958F19DE0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L'injection de dépendances est un design pattern qui permet de réduire le couplage entre les classes. Elle consiste à fournir à une classe ses dépendances (comme un service ou une base de données) plutôt que de les créer directement à l'intérieur de la classe.</a:t>
            </a:r>
          </a:p>
          <a:p>
            <a:endParaRPr lang="fr-FR" dirty="0"/>
          </a:p>
          <a:p>
            <a:r>
              <a:rPr lang="fr-FR" b="1" dirty="0"/>
              <a:t>Pourquoi l'utiliser ?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Améliore la testabilité</a:t>
            </a:r>
            <a:r>
              <a:rPr lang="fr-FR" dirty="0"/>
              <a:t> : Les classes sont plus faciles à tester car les dépendances peuvent être facilement simulées.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Réduit le couplage</a:t>
            </a:r>
            <a:r>
              <a:rPr lang="fr-FR" dirty="0"/>
              <a:t> : Chaque classe dépend d'une interface plutôt que d'une implémentation concrète.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Facilite la maintenance</a:t>
            </a:r>
            <a:r>
              <a:rPr lang="fr-FR" dirty="0"/>
              <a:t> : On peut modifier une dépendance sans affecter toute la classe qui l’utilise.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Simplifie la gestion des ressources</a:t>
            </a:r>
            <a:r>
              <a:rPr lang="fr-FR" dirty="0"/>
              <a:t> : Comme la gestion des connexions à la base de données.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974BB-97CD-FF42-4C23-2BB05F37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(Injection de </a:t>
            </a:r>
            <a:r>
              <a:rPr lang="en-US" dirty="0" err="1"/>
              <a:t>dépendances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4FF3-8C1D-BC1A-D0C3-25D58436F7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ACED-58C2-3643-F529-5404DECA77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0247-F623-34A0-A201-2E317EF3C4B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53922-CA2F-2C89-72C4-F2C5CBB8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50161"/>
            <a:ext cx="481079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8CD12-A98F-EA68-D2C8-B916D545A4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Pourqoui</a:t>
            </a:r>
            <a:r>
              <a:rPr lang="en-US" dirty="0"/>
              <a:t> ca ne </a:t>
            </a:r>
            <a:r>
              <a:rPr lang="en-US" dirty="0" err="1"/>
              <a:t>veut</a:t>
            </a:r>
            <a:r>
              <a:rPr lang="en-US" dirty="0"/>
              <a:t> pas marcher?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F4668"/>
                </a:solidFill>
              </a:rPr>
              <a:t>Ca </a:t>
            </a:r>
            <a:r>
              <a:rPr lang="en-US" dirty="0" err="1">
                <a:solidFill>
                  <a:srgbClr val="0F4668"/>
                </a:solidFill>
              </a:rPr>
              <a:t>veut</a:t>
            </a:r>
            <a:r>
              <a:rPr lang="en-US" dirty="0">
                <a:solidFill>
                  <a:srgbClr val="0F4668"/>
                </a:solidFill>
              </a:rPr>
              <a:t> dire quoi?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a </a:t>
            </a:r>
            <a:r>
              <a:rPr lang="en-US" dirty="0" err="1"/>
              <a:t>oublie</a:t>
            </a:r>
            <a:r>
              <a:rPr lang="en-US" dirty="0"/>
              <a:t> le FK -&gt; </a:t>
            </a:r>
            <a:r>
              <a:rPr lang="en-US" dirty="0" err="1"/>
              <a:t>userId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Solution?</a:t>
            </a:r>
          </a:p>
          <a:p>
            <a:r>
              <a:rPr lang="en-US" dirty="0" err="1"/>
              <a:t>Temporarement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3F0A8-C1C7-365F-5337-921D41ED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C18F-29C4-F2C9-C703-5686AF7D924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189-CA50-7319-1E81-E5DB4325FA2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C9A14-7186-448E-29C2-EECF4C6592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9024B-DE52-4065-49B5-FD0F27B6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9" y="2728781"/>
            <a:ext cx="7430537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5CC8-ED90-7A43-60F1-DBDF241B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957" y="4113186"/>
            <a:ext cx="2362530" cy="1676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CA2B8A-15A5-8400-D96B-197B459C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8" y="5905031"/>
            <a:ext cx="862132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0E360C-1D4A-C1DF-C7E2-A0013BD51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/Interfaces/</a:t>
            </a:r>
            <a:r>
              <a:rPr lang="en-US" dirty="0" err="1"/>
              <a:t>IVoyageInterface.cs</a:t>
            </a:r>
            <a:endParaRPr lang="en-US" dirty="0"/>
          </a:p>
          <a:p>
            <a:r>
              <a:rPr lang="en-US" dirty="0"/>
              <a:t>/Repositories/</a:t>
            </a:r>
            <a:r>
              <a:rPr lang="en-US" dirty="0" err="1"/>
              <a:t>VoyageRepository.cs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95AB1-A8D5-8F87-7C8A-009F1033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Meilleur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72FF2-E043-7038-1445-7B955B34ED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9BA2-F82D-CD84-2AC7-B38E90A74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E36BE-5C84-2D6B-24D6-2FEDB1B77E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29454-5DA1-4FD1-FC13-388C3774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60" y="2057822"/>
            <a:ext cx="1895740" cy="400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CF88CA-8CD7-F26A-C7D6-528C4293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60" y="2517740"/>
            <a:ext cx="2114845" cy="362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E5ECBE-EC63-D68F-98CF-CE58E31A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2939554"/>
            <a:ext cx="5477639" cy="3553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12083-7934-4F41-D601-6E1B78B2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77" y="756417"/>
            <a:ext cx="3153215" cy="92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F0F8F-EF75-DE34-8F72-3A405453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59" y="1847151"/>
            <a:ext cx="417253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259CF-0C34-282A-92A5-93F70E027A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E3C93-1BBA-7097-814E-71F2CFBB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E4D-BD5A-E7C7-2514-267EFF2AFA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94589-BBDD-12B9-CDF6-78B4309CD0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C565-1601-65B1-EC48-98120F5D2C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8FA18-883F-EE7D-134A-EA44F304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0" y="1744747"/>
            <a:ext cx="9962970" cy="228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EE0DF-F8AA-81BC-1B97-40629ECC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39" y="5498251"/>
            <a:ext cx="5001323" cy="504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8752AF-28F4-685C-7671-357C960F7697}"/>
              </a:ext>
            </a:extLst>
          </p:cNvPr>
          <p:cNvSpPr txBox="1"/>
          <p:nvPr/>
        </p:nvSpPr>
        <p:spPr>
          <a:xfrm>
            <a:off x="636999" y="3974838"/>
            <a:ext cx="329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Ajouter</a:t>
            </a:r>
            <a:r>
              <a:rPr lang="en-US" dirty="0"/>
              <a:t> le scope dans </a:t>
            </a:r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55A9E-41BD-A4CE-F87D-44EB45E07371}"/>
              </a:ext>
            </a:extLst>
          </p:cNvPr>
          <p:cNvSpPr txBox="1"/>
          <p:nvPr/>
        </p:nvSpPr>
        <p:spPr>
          <a:xfrm>
            <a:off x="636999" y="2521731"/>
            <a:ext cx="7253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L’interface </a:t>
            </a:r>
            <a:r>
              <a:rPr lang="fr-FR" dirty="0" err="1"/>
              <a:t>IVoyageInterface</a:t>
            </a:r>
            <a:r>
              <a:rPr lang="fr-FR" dirty="0"/>
              <a:t> n’a pas été enregistrée dans le conteneur d’injection de dépendances. .NET ne sait donc pas quelle implémentation utiliser lorsqu’il essaie d’injecter </a:t>
            </a:r>
            <a:r>
              <a:rPr lang="fr-FR" dirty="0" err="1"/>
              <a:t>IVoyageInterface</a:t>
            </a:r>
            <a:r>
              <a:rPr lang="fr-FR" dirty="0"/>
              <a:t> dans </a:t>
            </a:r>
            <a:r>
              <a:rPr lang="fr-FR" dirty="0" err="1"/>
              <a:t>VoyageController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F8843-0A78-3634-F327-98095EFA86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Try {} catch {}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EC5CD-CC8C-ED49-E136-A001818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err="1"/>
              <a:t>handeling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157C-4C7F-BE2A-BE31-03706AF35D0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C3F-6315-1F6A-5055-7B2A78685A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AA8B-186A-7911-90E9-E2246458F0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CB3A0-0E57-2F60-A53F-6D10BA58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199" y="2188563"/>
            <a:ext cx="563958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09AD62D1-29C1-F042-A0D6-9F441C75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5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22DDB25-9BDB-FB43-8627-7673687CA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566" y="888516"/>
            <a:ext cx="5973000" cy="609398"/>
          </a:xfrm>
        </p:spPr>
        <p:txBody>
          <a:bodyPr/>
          <a:lstStyle/>
          <a:p>
            <a:r>
              <a:rPr lang="fr-FR" dirty="0"/>
              <a:t>Technologies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ACD08F-D06B-D548-9F73-6829FAB6035B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78346-7F02-F1C2-6932-03CD91F588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3471" b="2347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45B087-1C8F-13E9-A25F-9EB57E75389C}"/>
              </a:ext>
            </a:extLst>
          </p:cNvPr>
          <p:cNvSpPr/>
          <p:nvPr/>
        </p:nvSpPr>
        <p:spPr>
          <a:xfrm>
            <a:off x="444732" y="1975104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E4B03FC8-2521-27E1-EF2A-906B7C77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4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F0DB05-72F8-EDF2-D6F2-6D1DE60E7482}"/>
              </a:ext>
            </a:extLst>
          </p:cNvPr>
          <p:cNvSpPr txBox="1"/>
          <p:nvPr/>
        </p:nvSpPr>
        <p:spPr>
          <a:xfrm>
            <a:off x="782584" y="2271120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4716B-6C3D-16F0-1EE4-E7E1AE996F04}"/>
              </a:ext>
            </a:extLst>
          </p:cNvPr>
          <p:cNvSpPr/>
          <p:nvPr/>
        </p:nvSpPr>
        <p:spPr>
          <a:xfrm>
            <a:off x="2591894" y="1975102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44099-4168-939B-8A18-C9E06EC061F0}"/>
              </a:ext>
            </a:extLst>
          </p:cNvPr>
          <p:cNvSpPr/>
          <p:nvPr/>
        </p:nvSpPr>
        <p:spPr>
          <a:xfrm>
            <a:off x="4739056" y="1952866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B1DABE1-0A1D-1946-D270-CBC4F659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1" b="96651" l="3734" r="95851">
                        <a14:foregroundMark x1="36100" y1="4785" x2="36100" y2="4785"/>
                        <a14:foregroundMark x1="68465" y1="3349" x2="68465" y2="3349"/>
                        <a14:foregroundMark x1="92946" y1="44019" x2="92946" y2="44019"/>
                        <a14:foregroundMark x1="52282" y1="45455" x2="52282" y2="45455"/>
                        <a14:foregroundMark x1="95851" y1="51196" x2="95851" y2="51196"/>
                        <a14:foregroundMark x1="71784" y1="96651" x2="71784" y2="96651"/>
                        <a14:foregroundMark x1="33195" y1="97129" x2="33195" y2="97129"/>
                        <a14:foregroundMark x1="3734" y1="51196" x2="3734" y2="51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42" y="2082983"/>
            <a:ext cx="824200" cy="7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B509858-E051-A02D-B8FB-FA13BC0B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0" y="2113665"/>
            <a:ext cx="695324" cy="695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95E0D-6511-2CF4-80CE-FD43B0D02599}"/>
              </a:ext>
            </a:extLst>
          </p:cNvPr>
          <p:cNvSpPr txBox="1"/>
          <p:nvPr/>
        </p:nvSpPr>
        <p:spPr>
          <a:xfrm>
            <a:off x="2969756" y="2255699"/>
            <a:ext cx="90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03E4-9AE8-D06D-CBE3-548FAEB3803E}"/>
              </a:ext>
            </a:extLst>
          </p:cNvPr>
          <p:cNvSpPr txBox="1"/>
          <p:nvPr/>
        </p:nvSpPr>
        <p:spPr>
          <a:xfrm>
            <a:off x="5010384" y="2255699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63647-872E-7312-8171-63B3ABE92530}"/>
              </a:ext>
            </a:extLst>
          </p:cNvPr>
          <p:cNvSpPr/>
          <p:nvPr/>
        </p:nvSpPr>
        <p:spPr>
          <a:xfrm>
            <a:off x="444733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A8234D0-314E-53B8-C564-BE014128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3446252"/>
            <a:ext cx="8102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6506C4-AA4C-E4CD-E527-4EDCF04CEB9E}"/>
              </a:ext>
            </a:extLst>
          </p:cNvPr>
          <p:cNvSpPr txBox="1"/>
          <p:nvPr/>
        </p:nvSpPr>
        <p:spPr>
          <a:xfrm>
            <a:off x="656361" y="3509236"/>
            <a:ext cx="12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Tailwindcss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03946-511F-7497-C49A-7FCB5B164AC1}"/>
              </a:ext>
            </a:extLst>
          </p:cNvPr>
          <p:cNvSpPr/>
          <p:nvPr/>
        </p:nvSpPr>
        <p:spPr>
          <a:xfrm>
            <a:off x="2599329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PostgreSQL - Wikipedia">
            <a:extLst>
              <a:ext uri="{FF2B5EF4-FFF2-40B4-BE49-F238E27FC236}">
                <a16:creationId xmlns:a16="http://schemas.microsoft.com/office/drawing/2014/main" id="{F2C9DC0A-5A18-37C3-5B1C-002739A1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03" y="3383668"/>
            <a:ext cx="683476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CD4E0D-11DC-FA87-CFBD-BAC24FC68C50}"/>
              </a:ext>
            </a:extLst>
          </p:cNvPr>
          <p:cNvSpPr txBox="1"/>
          <p:nvPr/>
        </p:nvSpPr>
        <p:spPr>
          <a:xfrm>
            <a:off x="2874778" y="3514074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PostgreSQL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2235C-DC73-5AEB-C7EE-C2774620111D}"/>
              </a:ext>
            </a:extLst>
          </p:cNvPr>
          <p:cNvSpPr/>
          <p:nvPr/>
        </p:nvSpPr>
        <p:spPr>
          <a:xfrm>
            <a:off x="4746012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561A4D-B47A-2B53-3D2B-A04908AB1C45}"/>
              </a:ext>
            </a:extLst>
          </p:cNvPr>
          <p:cNvSpPr/>
          <p:nvPr/>
        </p:nvSpPr>
        <p:spPr>
          <a:xfrm>
            <a:off x="444733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0" name="Picture 22" descr="Render (@render) / X">
            <a:extLst>
              <a:ext uri="{FF2B5EF4-FFF2-40B4-BE49-F238E27FC236}">
                <a16:creationId xmlns:a16="http://schemas.microsoft.com/office/drawing/2014/main" id="{64A8A266-82EE-2357-E2C8-436E58B3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5655825"/>
            <a:ext cx="681849" cy="6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EFB5FB-9573-F4A9-CEE5-F86ED141BF94}"/>
              </a:ext>
            </a:extLst>
          </p:cNvPr>
          <p:cNvSpPr txBox="1"/>
          <p:nvPr/>
        </p:nvSpPr>
        <p:spPr>
          <a:xfrm>
            <a:off x="789419" y="5855009"/>
            <a:ext cx="86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1041E0-9725-AB53-99C3-AFB9A6DE3619}"/>
              </a:ext>
            </a:extLst>
          </p:cNvPr>
          <p:cNvSpPr/>
          <p:nvPr/>
        </p:nvSpPr>
        <p:spPr>
          <a:xfrm>
            <a:off x="2598677" y="5590271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Vercel API Integrations - Pipedream">
            <a:extLst>
              <a:ext uri="{FF2B5EF4-FFF2-40B4-BE49-F238E27FC236}">
                <a16:creationId xmlns:a16="http://schemas.microsoft.com/office/drawing/2014/main" id="{333FCAC2-7A91-0C4F-DFA5-A98F321F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5767219"/>
            <a:ext cx="576630" cy="5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he only platform that shows the full impact of GitHub Copilot">
            <a:extLst>
              <a:ext uri="{FF2B5EF4-FFF2-40B4-BE49-F238E27FC236}">
                <a16:creationId xmlns:a16="http://schemas.microsoft.com/office/drawing/2014/main" id="{3C0F4029-47C7-356C-7B00-28BB55D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44" y="3433026"/>
            <a:ext cx="490361" cy="4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E4EE24-88B9-DE82-7BDB-15BE2D4A45CF}"/>
              </a:ext>
            </a:extLst>
          </p:cNvPr>
          <p:cNvSpPr txBox="1"/>
          <p:nvPr/>
        </p:nvSpPr>
        <p:spPr>
          <a:xfrm>
            <a:off x="3047377" y="5870868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Vercel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3D285-4F40-08E0-886F-EC1CC2F4D7B5}"/>
              </a:ext>
            </a:extLst>
          </p:cNvPr>
          <p:cNvSpPr txBox="1"/>
          <p:nvPr/>
        </p:nvSpPr>
        <p:spPr>
          <a:xfrm>
            <a:off x="5143307" y="349354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0CBCD6-82C9-6FBF-C8FA-85CAE1ECB72C}"/>
              </a:ext>
            </a:extLst>
          </p:cNvPr>
          <p:cNvSpPr/>
          <p:nvPr/>
        </p:nvSpPr>
        <p:spPr>
          <a:xfrm>
            <a:off x="4744855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2" name="Picture 24" descr="About Docker | Docker">
            <a:extLst>
              <a:ext uri="{FF2B5EF4-FFF2-40B4-BE49-F238E27FC236}">
                <a16:creationId xmlns:a16="http://schemas.microsoft.com/office/drawing/2014/main" id="{E9DC0B67-35E4-2D58-6746-657F30C7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44" y="5710767"/>
            <a:ext cx="977882" cy="6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684B95-C343-7276-FDB2-F088BF8D0005}"/>
              </a:ext>
            </a:extLst>
          </p:cNvPr>
          <p:cNvSpPr txBox="1"/>
          <p:nvPr/>
        </p:nvSpPr>
        <p:spPr>
          <a:xfrm>
            <a:off x="5142151" y="5870000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DE024-181E-1ED9-FE78-A29E73D8119D}"/>
              </a:ext>
            </a:extLst>
          </p:cNvPr>
          <p:cNvSpPr/>
          <p:nvPr/>
        </p:nvSpPr>
        <p:spPr>
          <a:xfrm>
            <a:off x="443908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ostman | LinkedIn">
            <a:extLst>
              <a:ext uri="{FF2B5EF4-FFF2-40B4-BE49-F238E27FC236}">
                <a16:creationId xmlns:a16="http://schemas.microsoft.com/office/drawing/2014/main" id="{D7A355C2-6962-4DBF-A9FB-F5D8E45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7000" l="3500" r="97000">
                        <a14:foregroundMark x1="44500" y1="23500" x2="44500" y2="23500"/>
                        <a14:foregroundMark x1="50000" y1="20500" x2="50000" y2="20500"/>
                        <a14:foregroundMark x1="41000" y1="18000" x2="41000" y2="18000"/>
                        <a14:foregroundMark x1="41000" y1="14500" x2="31000" y2="32000"/>
                        <a14:foregroundMark x1="36000" y1="9000" x2="11500" y2="27000"/>
                        <a14:foregroundMark x1="11500" y1="27000" x2="8000" y2="54500"/>
                        <a14:foregroundMark x1="8000" y1="54500" x2="18000" y2="81500"/>
                        <a14:foregroundMark x1="18000" y1="81500" x2="48000" y2="91000"/>
                        <a14:foregroundMark x1="48000" y1="91000" x2="82000" y2="77000"/>
                        <a14:foregroundMark x1="82000" y1="77000" x2="89000" y2="44000"/>
                        <a14:foregroundMark x1="89000" y1="44000" x2="78500" y2="18500"/>
                        <a14:foregroundMark x1="78500" y1="18500" x2="33500" y2="8000"/>
                        <a14:foregroundMark x1="54500" y1="4000" x2="54500" y2="4000"/>
                        <a14:foregroundMark x1="49000" y1="20500" x2="49000" y2="20500"/>
                        <a14:foregroundMark x1="61000" y1="21000" x2="61000" y2="21000"/>
                        <a14:foregroundMark x1="52000" y1="26000" x2="49000" y2="29000"/>
                        <a14:foregroundMark x1="50000" y1="27000" x2="34500" y2="38000"/>
                        <a14:foregroundMark x1="24000" y1="27000" x2="18500" y2="57500"/>
                        <a14:foregroundMark x1="8000" y1="33000" x2="8000" y2="58500"/>
                        <a14:foregroundMark x1="3500" y1="40000" x2="5000" y2="56000"/>
                        <a14:foregroundMark x1="91500" y1="33000" x2="93000" y2="61000"/>
                        <a14:foregroundMark x1="65000" y1="95500" x2="39000" y2="97000"/>
                        <a14:foregroundMark x1="74500" y1="21000" x2="31000" y2="67000"/>
                        <a14:foregroundMark x1="66000" y1="38000" x2="26500" y2="74000"/>
                        <a14:foregroundMark x1="40000" y1="35000" x2="63000" y2="64500"/>
                        <a14:foregroundMark x1="56500" y1="32000" x2="77000" y2="57000"/>
                        <a14:foregroundMark x1="54000" y1="39000" x2="65000" y2="70500"/>
                        <a14:foregroundMark x1="35000" y1="46000" x2="46500" y2="71500"/>
                        <a14:foregroundMark x1="27500" y1="53500" x2="27000" y2="85500"/>
                        <a14:foregroundMark x1="27000" y1="85500" x2="29000" y2="87000"/>
                        <a14:foregroundMark x1="65000" y1="23000" x2="85000" y2="43000"/>
                        <a14:foregroundMark x1="72000" y1="19000" x2="80500" y2="39000"/>
                        <a14:foregroundMark x1="94500" y1="39500" x2="97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5" y="4604675"/>
            <a:ext cx="594805" cy="5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E0050-98DC-25D9-920B-00AF63A752AA}"/>
              </a:ext>
            </a:extLst>
          </p:cNvPr>
          <p:cNvSpPr txBox="1"/>
          <p:nvPr/>
        </p:nvSpPr>
        <p:spPr>
          <a:xfrm>
            <a:off x="788594" y="4698499"/>
            <a:ext cx="10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E2F40-71CC-1C69-E243-F9116B013E3E}"/>
              </a:ext>
            </a:extLst>
          </p:cNvPr>
          <p:cNvSpPr/>
          <p:nvPr/>
        </p:nvSpPr>
        <p:spPr>
          <a:xfrm>
            <a:off x="2591886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Swagger (software) - Wikipedia">
            <a:extLst>
              <a:ext uri="{FF2B5EF4-FFF2-40B4-BE49-F238E27FC236}">
                <a16:creationId xmlns:a16="http://schemas.microsoft.com/office/drawing/2014/main" id="{50060F10-4841-CDF7-C417-F7C4B10F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94" y="4658549"/>
            <a:ext cx="498094" cy="4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0E43-6C5E-F8C1-6637-5F4444CF229C}"/>
              </a:ext>
            </a:extLst>
          </p:cNvPr>
          <p:cNvSpPr txBox="1"/>
          <p:nvPr/>
        </p:nvSpPr>
        <p:spPr>
          <a:xfrm>
            <a:off x="2969756" y="4718042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Swagger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C10D5-FE50-E1F3-A85F-2C8A8E453241}"/>
              </a:ext>
            </a:extLst>
          </p:cNvPr>
          <p:cNvSpPr/>
          <p:nvPr/>
        </p:nvSpPr>
        <p:spPr>
          <a:xfrm>
            <a:off x="4746012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StarUML — Wikipédia">
            <a:extLst>
              <a:ext uri="{FF2B5EF4-FFF2-40B4-BE49-F238E27FC236}">
                <a16:creationId xmlns:a16="http://schemas.microsoft.com/office/drawing/2014/main" id="{D2038AC8-2B9D-075B-5C87-4355FBBD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75" y="4518354"/>
            <a:ext cx="745108" cy="7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4091C-0E15-2972-3DC7-CA18EEB4DB0D}"/>
              </a:ext>
            </a:extLst>
          </p:cNvPr>
          <p:cNvSpPr txBox="1"/>
          <p:nvPr/>
        </p:nvSpPr>
        <p:spPr>
          <a:xfrm>
            <a:off x="5094427" y="4706078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StarUML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70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0593E-705A-C626-22A9-4FA26C33A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 err="1"/>
              <a:t>DTOs</a:t>
            </a:r>
            <a:r>
              <a:rPr lang="fr-FR" dirty="0"/>
              <a:t> (Data Transfer </a:t>
            </a:r>
            <a:r>
              <a:rPr lang="fr-FR" dirty="0" err="1"/>
              <a:t>Objects</a:t>
            </a:r>
            <a:r>
              <a:rPr lang="fr-FR" dirty="0"/>
              <a:t>) sont des objets simples utilisés pour transférer des données entre différentes couches d'une application ou de frontend -&gt; backend.</a:t>
            </a:r>
            <a:endParaRPr lang="en-US" dirty="0"/>
          </a:p>
          <a:p>
            <a:r>
              <a:rPr lang="fr-FR" b="1" dirty="0"/>
              <a:t>Pourquoi utiliser les </a:t>
            </a:r>
            <a:r>
              <a:rPr lang="fr-FR" b="1" dirty="0" err="1"/>
              <a:t>DTOs</a:t>
            </a:r>
            <a:r>
              <a:rPr lang="fr-FR" b="1" dirty="0"/>
              <a:t> ?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Séparation des préoccupations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permettent de ne transférer que les données nécessaires sans exposer les détails internes de l'application.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Sécurité</a:t>
            </a:r>
            <a:r>
              <a:rPr lang="fr-FR" dirty="0"/>
              <a:t> : Ils aident à cacher les informations sensibles (comme les identifiants internes).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Optimisation des performances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réduisent la quantité de données envoyées, ce qui améliore les performances.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Validation et Transformation</a:t>
            </a:r>
            <a:r>
              <a:rPr lang="fr-FR" dirty="0"/>
              <a:t> : Ils permettent d'appliquer des règles de validation et de transformation avant de transmettre les données.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Flexibilité</a:t>
            </a:r>
            <a:r>
              <a:rPr lang="fr-FR" dirty="0"/>
              <a:t> : Ils permettent de modifier la structure interne sans affecter la communication avec le client.</a:t>
            </a:r>
          </a:p>
          <a:p>
            <a:r>
              <a:rPr lang="fr-FR" dirty="0"/>
              <a:t>En résumé, les </a:t>
            </a:r>
            <a:r>
              <a:rPr lang="fr-FR" dirty="0" err="1"/>
              <a:t>DTOs</a:t>
            </a:r>
            <a:r>
              <a:rPr lang="fr-FR" dirty="0"/>
              <a:t> aident à organiser et sécuriser les échanges de données entre le client et le serveur, tout en optimisant les performances.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33ED-8F9B-A847-E681-F4C6FEC2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DTO (Data Transfer Object) -&gt; O</a:t>
            </a:r>
            <a:r>
              <a:rPr lang="fr-FR" dirty="0" err="1"/>
              <a:t>bjet</a:t>
            </a:r>
            <a:r>
              <a:rPr lang="fr-FR" dirty="0"/>
              <a:t> de transfert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6546-A00F-F762-C6A6-10DB95CD12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F33B-1FF5-FA6A-7559-6D026D161F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19B1-EADD-5A66-E69B-827446CD5E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52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628DE2-1F24-64C7-B698-27B60DF53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7A8FE-213F-5D92-1D67-23A93F38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DTO,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B4C15-B5BE-5510-4340-3CA57A07F85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D5E5-CAF1-0812-D3C1-B2ABF27F92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6BB15-6B10-1627-BE5E-7AB0AF6C3E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B2581-8BE9-FE57-080F-5EB53A8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902" y="1921111"/>
            <a:ext cx="1952898" cy="45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28423-A289-EDFB-6DC1-A60AC5EF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7" y="4780459"/>
            <a:ext cx="5001323" cy="1057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E53C7A-71B3-5C0E-4A63-E0F217BF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111" y="2608798"/>
            <a:ext cx="3324689" cy="170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A1DA6-5949-3453-2596-EB5179B8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" y="3091896"/>
            <a:ext cx="341042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7205D-1032-9B14-3827-4A5587882D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/voyage/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9F58C-7785-62B6-DE0A-14EA4D1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4662-A7D5-CADD-7E7D-3F8D4C67A1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BD990-1B97-1F59-A139-345F72B38C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C4AB-5CE1-365D-0432-69632D52A9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813BF-BE2C-9FDB-9F63-3C3D8DCE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79" y="3063800"/>
            <a:ext cx="3372321" cy="229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5AB86-492C-AC3D-D5BD-1994A1F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81" y="3429000"/>
            <a:ext cx="5439534" cy="2438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53904E-BDC6-3AF8-C9CE-FDB05704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691" y="1921111"/>
            <a:ext cx="239110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F84AE-C1BE-AD59-2EB5-B126D884C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9266" y="3265377"/>
            <a:ext cx="6973209" cy="4476787"/>
          </a:xfrm>
        </p:spPr>
        <p:txBody>
          <a:bodyPr/>
          <a:lstStyle/>
          <a:p>
            <a:r>
              <a:rPr lang="en-US" dirty="0" err="1"/>
              <a:t>Automapper.cs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F0BB8-98E4-6FD2-7B80-213F7B9B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EAB4-C08B-FA27-8343-B91DA541F9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5A67-4FA0-B5CC-41A3-7A45BF95FA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64F58-1377-7181-E114-A2714267A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F33E4-744D-CEE1-515E-0E45685A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90" y="752713"/>
            <a:ext cx="8177046" cy="587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064F9-CB64-B730-5208-CB65B6AC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166" y="1985301"/>
            <a:ext cx="1857634" cy="381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0484C-CD51-49A3-FBC5-7608124F8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3129-3426-F5DD-563C-694EC4533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167" y="4021036"/>
            <a:ext cx="5831633" cy="1685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6B67C-9715-5D88-B0A9-554B735E3743}"/>
              </a:ext>
            </a:extLst>
          </p:cNvPr>
          <p:cNvSpPr txBox="1"/>
          <p:nvPr/>
        </p:nvSpPr>
        <p:spPr>
          <a:xfrm>
            <a:off x="1035698" y="5688182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Dans </a:t>
            </a:r>
            <a:r>
              <a:rPr lang="en-US" dirty="0" err="1"/>
              <a:t>program.cs</a:t>
            </a:r>
            <a:r>
              <a:rPr lang="en-US" dirty="0"/>
              <a:t>: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388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38BCF-61D2-4CA5-52F9-AF87527D1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9A06-810E-FB97-2C0B-6ECA09D8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 avec </a:t>
            </a:r>
            <a:r>
              <a:rPr lang="en-US" dirty="0" err="1"/>
              <a:t>GetAllTrips</a:t>
            </a:r>
            <a:r>
              <a:rPr lang="en-US" dirty="0"/>
              <a:t> (Trip controller)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A92E-30D3-7640-90BF-596A8121E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AB55-C86F-06AA-3B9B-43E63E263B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811E1-06F5-193E-642C-2222E23543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66ADA-3C9D-3812-CB4A-EA7448DA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34" y="3743204"/>
            <a:ext cx="4051805" cy="249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4E465-7936-F590-270C-6986F0AC2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45" y="3923405"/>
            <a:ext cx="4319989" cy="2317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36BAF-78E8-436F-9A2D-61B31887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99" y="1613692"/>
            <a:ext cx="7529440" cy="2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20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9257D6-4AAC-2DDC-D3E6-5E1ED5516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5E89E-4195-B108-4C3A-917354E2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B0EC-F3DD-2198-69F0-F09F6C1753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8040B-D0C3-CB05-DD09-CE55DC05C7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42DD-5B43-64F7-E9F6-88BE527003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3F946-1310-0B38-ED62-E88AC48C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5" y="2067836"/>
            <a:ext cx="5504531" cy="278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D1C56-C1D7-A011-04C6-82BD94BF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73" y="1578721"/>
            <a:ext cx="5672794" cy="47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77D5B-DD9B-2DA3-7CFA-ED12C3F711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utilize </a:t>
            </a:r>
            <a:r>
              <a:rPr lang="en-US" dirty="0" err="1"/>
              <a:t>notre</a:t>
            </a:r>
            <a:r>
              <a:rPr lang="en-US" dirty="0"/>
              <a:t> mapper to map tout les </a:t>
            </a:r>
          </a:p>
          <a:p>
            <a:r>
              <a:rPr lang="en-US" dirty="0"/>
              <a:t>Trips normal avec </a:t>
            </a:r>
            <a:r>
              <a:rPr lang="en-US" dirty="0" err="1"/>
              <a:t>notre</a:t>
            </a:r>
            <a:r>
              <a:rPr lang="en-US" dirty="0"/>
              <a:t>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0B3F5-0E72-A412-5A0C-AB0E4400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E7202-D13F-FB8D-FACC-EF9F867458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5F79-2E60-610F-5CA5-0C244FBAA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0B6CB-2933-0105-42AC-8E9A681218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4718D-8207-A813-03D8-D129B96E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3127596"/>
            <a:ext cx="6113398" cy="3827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F9FA-B293-C0FE-8168-B9643493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33" y="1495099"/>
            <a:ext cx="5693367" cy="15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2D0AF-212F-0EE1-9F47-E0EB87C0C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Avec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25760-4D91-05F0-F171-97EA47EF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823-77EA-87F5-EF52-1313FCD642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D65B6-78FF-F4FC-2925-9370F1018A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6C70-234F-8DB2-FB9F-C06E84C4D0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A672-217D-290D-A0C6-0F7F70D5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34" y="1921111"/>
            <a:ext cx="6323254" cy="42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E2102-A010-5BDF-CDDB-9DAF94DDA4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Sans DTO -&gt; </a:t>
            </a:r>
            <a:r>
              <a:rPr lang="en-US" dirty="0" err="1"/>
              <a:t>Parce</a:t>
            </a:r>
            <a:r>
              <a:rPr lang="en-US" dirty="0"/>
              <a:t> que il </a:t>
            </a:r>
            <a:r>
              <a:rPr lang="en-US" dirty="0" err="1"/>
              <a:t>prends</a:t>
            </a:r>
            <a:r>
              <a:rPr lang="en-US" dirty="0"/>
              <a:t> tout </a:t>
            </a:r>
            <a:r>
              <a:rPr lang="en-US" dirty="0" err="1"/>
              <a:t>l’instance</a:t>
            </a:r>
            <a:r>
              <a:rPr lang="en-US" dirty="0"/>
              <a:t> TRIP -&gt; Avec TOUT les USERS qui </a:t>
            </a:r>
            <a:r>
              <a:rPr lang="en-US" dirty="0" err="1"/>
              <a:t>chaque’un</a:t>
            </a:r>
            <a:r>
              <a:rPr lang="en-US" dirty="0"/>
              <a:t> a un list de encore des TRIPS, qui a </a:t>
            </a:r>
            <a:r>
              <a:rPr lang="en-US" dirty="0" err="1"/>
              <a:t>chaque’un</a:t>
            </a:r>
            <a:r>
              <a:rPr lang="en-US" dirty="0"/>
              <a:t> un USER -&gt; …..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A88A4-A1F2-C654-A26F-C118FD3B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815A-03F3-C47A-5607-4182FDB97C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792F2-5408-0B6B-1516-5B650ED279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6AD9-8B79-DBAA-7CEB-45DF67E343E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69943-A99B-7B80-9688-B63AA4E7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154554"/>
            <a:ext cx="12192000" cy="2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9FEF6-7E19-5CA8-C977-E451B592A92E}"/>
              </a:ext>
            </a:extLst>
          </p:cNvPr>
          <p:cNvSpPr txBox="1"/>
          <p:nvPr/>
        </p:nvSpPr>
        <p:spPr>
          <a:xfrm>
            <a:off x="444733" y="2342507"/>
            <a:ext cx="4921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“voyages”. Montre tout MES voyages avec </a:t>
            </a:r>
            <a:r>
              <a:rPr lang="en-US" dirty="0" err="1">
                <a:solidFill>
                  <a:schemeClr val="bg1"/>
                </a:solidFill>
              </a:rPr>
              <a:t>prenom</a:t>
            </a:r>
            <a:r>
              <a:rPr lang="en-US" dirty="0">
                <a:solidFill>
                  <a:schemeClr val="bg1"/>
                </a:solidFill>
              </a:rPr>
              <a:t> (DTO)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</a:t>
            </a:r>
            <a:r>
              <a:rPr lang="en-US" dirty="0" err="1">
                <a:solidFill>
                  <a:schemeClr val="bg1"/>
                </a:solidFill>
              </a:rPr>
              <a:t>voyageDetails</a:t>
            </a:r>
            <a:r>
              <a:rPr lang="en-US" dirty="0">
                <a:solidFill>
                  <a:schemeClr val="bg1"/>
                </a:solidFill>
              </a:rPr>
              <a:t>” montre tout les details d’un page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CRUD pour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 install react-icons –save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https://react-icons.github.io/react-icons/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0D4832-9D43-3B44-B37E-77311083C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fr-FR" dirty="0"/>
              <a:t>Cree repository </a:t>
            </a:r>
            <a:r>
              <a:rPr lang="fr-FR" dirty="0" err="1"/>
              <a:t>Github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https://github.com/</a:t>
            </a:r>
            <a:endParaRPr lang="fr-FR" dirty="0"/>
          </a:p>
          <a:p>
            <a:r>
              <a:rPr lang="fr-FR" dirty="0"/>
              <a:t>Backend: Visual Studio -&gt; </a:t>
            </a:r>
            <a:r>
              <a:rPr lang="fr-FR" dirty="0">
                <a:hlinkClick r:id="rId3"/>
              </a:rPr>
              <a:t>https://visualstudio.microsoft.com/</a:t>
            </a:r>
            <a:endParaRPr lang="fr-FR" dirty="0"/>
          </a:p>
          <a:p>
            <a:r>
              <a:rPr lang="fr-FR" dirty="0"/>
              <a:t>Avec .NET 8.0 -&gt; </a:t>
            </a:r>
            <a:r>
              <a:rPr lang="fr-FR" dirty="0">
                <a:hlinkClick r:id="rId4"/>
              </a:rPr>
              <a:t>https://dotnet.microsoft.com/en-us/download</a:t>
            </a:r>
            <a:endParaRPr lang="fr-FR" dirty="0"/>
          </a:p>
          <a:p>
            <a:r>
              <a:rPr lang="fr-FR" dirty="0" err="1"/>
              <a:t>PgAdmin</a:t>
            </a:r>
            <a:r>
              <a:rPr lang="fr-FR" dirty="0"/>
              <a:t> 4 -&gt; </a:t>
            </a:r>
            <a:r>
              <a:rPr lang="fr-FR" dirty="0">
                <a:hlinkClick r:id="rId5"/>
              </a:rPr>
              <a:t>https://www.pgadmin.org/download/pgadmin-4-windows/</a:t>
            </a:r>
            <a:endParaRPr lang="fr-FR" dirty="0"/>
          </a:p>
          <a:p>
            <a:r>
              <a:rPr lang="fr-FR" dirty="0"/>
              <a:t>PostgreSQL 17 -&gt; </a:t>
            </a:r>
            <a:r>
              <a:rPr lang="fr-FR" dirty="0">
                <a:hlinkClick r:id="rId6"/>
              </a:rPr>
              <a:t>https://www.postgresql.org/download/</a:t>
            </a:r>
            <a:endParaRPr lang="fr-FR" dirty="0"/>
          </a:p>
          <a:p>
            <a:r>
              <a:rPr lang="fr-FR" dirty="0"/>
              <a:t>Postman -&gt; </a:t>
            </a:r>
            <a:r>
              <a:rPr lang="fr-FR" dirty="0">
                <a:hlinkClick r:id="rId7"/>
              </a:rPr>
              <a:t>https://www.postman.com/downloads/</a:t>
            </a:r>
            <a:endParaRPr lang="fr-FR" dirty="0"/>
          </a:p>
          <a:p>
            <a:r>
              <a:rPr lang="fr-FR" dirty="0" err="1"/>
              <a:t>StarUML</a:t>
            </a:r>
            <a:r>
              <a:rPr lang="fr-FR" dirty="0"/>
              <a:t> -&gt; </a:t>
            </a:r>
            <a:r>
              <a:rPr lang="fr-FR" dirty="0">
                <a:hlinkClick r:id="rId8"/>
              </a:rPr>
              <a:t>https://staruml.io/</a:t>
            </a:r>
            <a:endParaRPr lang="fr-FR" dirty="0"/>
          </a:p>
          <a:p>
            <a:r>
              <a:rPr lang="fr-FR" dirty="0"/>
              <a:t>Node -&gt; </a:t>
            </a:r>
            <a:r>
              <a:rPr lang="fr-FR" dirty="0">
                <a:hlinkClick r:id="rId9"/>
              </a:rPr>
              <a:t>https://nodejs.org/en</a:t>
            </a:r>
            <a:endParaRPr lang="fr-FR" dirty="0"/>
          </a:p>
          <a:p>
            <a:endParaRPr lang="fr-FR" dirty="0"/>
          </a:p>
          <a:p>
            <a:r>
              <a:rPr lang="fr-FR" dirty="0"/>
              <a:t>Cree une structure de dossier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09662E-D180-1547-B795-787DF3C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full stack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03292F-0925-9D46-8671-4D66497E09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B303077-BC1C-B94A-8FD0-A55139F50A32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1B29B6-9653-9541-B060-78E9A651900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A10A1-5B3E-8B4F-8A78-39A7A68FAE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C5B0B-526F-EF19-1234-CE64FDAFE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952" y="1130621"/>
            <a:ext cx="3924848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95A8B-0054-1DA0-6AC2-B166FC510E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1429" y="4652891"/>
            <a:ext cx="176237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6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47FF4-5124-9F58-7988-A7ECC45ECA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Dificulter</a:t>
            </a:r>
            <a:r>
              <a:rPr lang="en-US" dirty="0"/>
              <a:t>? </a:t>
            </a:r>
          </a:p>
          <a:p>
            <a:r>
              <a:rPr lang="en-US" dirty="0"/>
              <a:t>/pages/voyages</a:t>
            </a:r>
          </a:p>
          <a:p>
            <a:r>
              <a:rPr lang="en-US" dirty="0"/>
              <a:t>/pages/</a:t>
            </a:r>
            <a:r>
              <a:rPr lang="en-US" dirty="0" err="1"/>
              <a:t>voyageDetails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/voyage</a:t>
            </a:r>
          </a:p>
          <a:p>
            <a:r>
              <a:rPr lang="en-US" dirty="0"/>
              <a:t>.NET -&gt; </a:t>
            </a:r>
            <a:r>
              <a:rPr lang="en-US" dirty="0" err="1"/>
              <a:t>VoyageController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r>
              <a:rPr lang="en-US" dirty="0"/>
              <a:t>?</a:t>
            </a:r>
          </a:p>
          <a:p>
            <a:r>
              <a:rPr lang="en-US" dirty="0"/>
              <a:t>DTO?</a:t>
            </a:r>
          </a:p>
          <a:p>
            <a:r>
              <a:rPr lang="en-US" dirty="0"/>
              <a:t>Frontend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86ACA-7B45-9666-F789-9B470D0D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 Exercise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69BFE-EB6B-7C75-CA3A-698280BEC27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2DE5-3E10-CFE3-2A05-4757B70DEE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9173-28A0-1A69-03CD-ECD8F5F15E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875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Continuer application, DTO, CRUD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3</a:t>
            </a:r>
          </a:p>
        </p:txBody>
      </p:sp>
    </p:spTree>
    <p:extLst>
      <p:ext uri="{BB962C8B-B14F-4D97-AF65-F5344CB8AC3E}">
        <p14:creationId xmlns:p14="http://schemas.microsoft.com/office/powerpoint/2010/main" val="350122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4FBD92-697A-0AFF-1331-D765A663C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Controller -&gt; </a:t>
            </a:r>
            <a:r>
              <a:rPr lang="en-US" dirty="0" err="1"/>
              <a:t>IVoyageService</a:t>
            </a:r>
            <a:r>
              <a:rPr lang="en-US" dirty="0"/>
              <a:t> -&gt; </a:t>
            </a:r>
            <a:r>
              <a:rPr lang="en-US" dirty="0" err="1"/>
              <a:t>VoyageService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62C960-6DDC-FD1E-4229-4692E7AB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Encore Meilleur structure</a:t>
            </a:r>
            <a:br>
              <a:rPr lang="en-US" dirty="0"/>
            </a:br>
            <a:r>
              <a:rPr lang="en-US" dirty="0"/>
              <a:t>(</a:t>
            </a:r>
            <a:r>
              <a:rPr lang="fr-FR" dirty="0" err="1"/>
              <a:t>layered</a:t>
            </a:r>
            <a:r>
              <a:rPr lang="fr-FR"/>
              <a:t> architecture)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8F2E-CAB7-E013-E777-83FC7EBA13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91AF-143F-C480-042B-4355E5AE6E0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4CC74-9347-C33F-FCFE-BC32C0DA31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CDA7C-B215-03EF-F113-E450C29A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481" y="3284128"/>
            <a:ext cx="2286319" cy="533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E7910-F2FE-1D6D-3ED0-0D99D077A1EE}"/>
              </a:ext>
            </a:extLst>
          </p:cNvPr>
          <p:cNvSpPr txBox="1"/>
          <p:nvPr/>
        </p:nvSpPr>
        <p:spPr>
          <a:xfrm>
            <a:off x="3582088" y="2225615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Business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9114C-F8E9-B00C-F66B-939D65422CE9}"/>
              </a:ext>
            </a:extLst>
          </p:cNvPr>
          <p:cNvSpPr txBox="1"/>
          <p:nvPr/>
        </p:nvSpPr>
        <p:spPr>
          <a:xfrm>
            <a:off x="7117544" y="2199736"/>
            <a:ext cx="190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5C5E3-4F57-D292-9F4E-D04665A56F52}"/>
              </a:ext>
            </a:extLst>
          </p:cNvPr>
          <p:cNvSpPr txBox="1"/>
          <p:nvPr/>
        </p:nvSpPr>
        <p:spPr>
          <a:xfrm>
            <a:off x="508960" y="2167470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HTTP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E415-43F6-B84F-C3D0-AC89E8645FDA}"/>
              </a:ext>
            </a:extLst>
          </p:cNvPr>
          <p:cNvSpPr txBox="1"/>
          <p:nvPr/>
        </p:nvSpPr>
        <p:spPr>
          <a:xfrm>
            <a:off x="2393021" y="2176097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B6178-68CC-8C00-C93B-E54AF078118F}"/>
              </a:ext>
            </a:extLst>
          </p:cNvPr>
          <p:cNvSpPr txBox="1"/>
          <p:nvPr/>
        </p:nvSpPr>
        <p:spPr>
          <a:xfrm>
            <a:off x="5784640" y="2196861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85E5D8-C8EC-670E-68A6-2472123C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744" y="768049"/>
            <a:ext cx="2191056" cy="943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4CDFD5-8958-6D9D-5160-E49D5556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171" y="4288933"/>
            <a:ext cx="231489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2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F64D0-5ACA-CBAA-8D75-A6502DD0D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Dependency inject le premier </a:t>
            </a:r>
            <a:r>
              <a:rPr lang="en-US" dirty="0" err="1"/>
              <a:t>etape</a:t>
            </a:r>
            <a:r>
              <a:rPr lang="en-US" dirty="0"/>
              <a:t>: Port </a:t>
            </a:r>
            <a:r>
              <a:rPr lang="en-US" dirty="0" err="1"/>
              <a:t>jusqu’a</a:t>
            </a:r>
            <a:r>
              <a:rPr lang="en-US" dirty="0"/>
              <a:t> la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83FD2C-C534-AA69-6C3B-5930CB93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AD273-2179-E95A-BAC9-4AD3CF2EE91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CF182-CC5F-B696-E746-FC238E8173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7F40-0606-2B06-8415-FFBD541EA8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DBE96-BFDD-C8D8-8550-06D5B88B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79" y="2753228"/>
            <a:ext cx="664937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60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426B14-893A-FD8D-20BF-EEB81E49A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le task pour le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27C19-B1B3-2157-8689-7413426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7EACE-5580-F680-6290-14431098A3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6C16-1D14-9642-53B3-FDE92CC686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3D3E6-6762-8638-87AF-427EA2993E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7A8F9-87BD-BF41-2562-15FDB3B0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53" y="3183147"/>
            <a:ext cx="4970288" cy="21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2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0768A-2D2A-B17A-F387-F38651452D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015788" cy="4476787"/>
          </a:xfrm>
        </p:spPr>
        <p:txBody>
          <a:bodyPr/>
          <a:lstStyle/>
          <a:p>
            <a:r>
              <a:rPr lang="en-US" dirty="0"/>
              <a:t>La on fait tout le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map le DTO que on a </a:t>
            </a:r>
            <a:r>
              <a:rPr lang="en-US" dirty="0" err="1"/>
              <a:t>reussi</a:t>
            </a:r>
            <a:r>
              <a:rPr lang="en-US" dirty="0"/>
              <a:t> avec </a:t>
            </a:r>
            <a:r>
              <a:rPr lang="en-US" dirty="0" err="1"/>
              <a:t>notre</a:t>
            </a:r>
            <a:r>
              <a:rPr lang="en-US" dirty="0"/>
              <a:t> mapper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verifie</a:t>
            </a:r>
            <a:r>
              <a:rPr lang="en-US" dirty="0"/>
              <a:t> le </a:t>
            </a:r>
            <a:r>
              <a:rPr lang="en-US" dirty="0" err="1"/>
              <a:t>dto</a:t>
            </a:r>
            <a:r>
              <a:rPr lang="en-US" dirty="0"/>
              <a:t> et un extra check pour le budget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appel</a:t>
            </a:r>
            <a:r>
              <a:rPr lang="en-US" dirty="0"/>
              <a:t> le port pour le </a:t>
            </a:r>
            <a:r>
              <a:rPr lang="en-US" dirty="0" err="1"/>
              <a:t>logique</a:t>
            </a:r>
            <a:r>
              <a:rPr lang="en-US" dirty="0"/>
              <a:t> de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(Avec dependency inject)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D007B-F613-BEC1-AE74-21BCF4A3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8EB20-1658-CA70-1483-2EFE9C72ECB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87EA-5114-1AAF-84D6-B52FADD2549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E2B37-1041-F078-0AD3-36CC87A8E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45E62-EF24-5619-80D0-EDEBCF5E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87" y="1491838"/>
            <a:ext cx="564911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3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66F5D-2082-8144-C00B-832165963A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5179690" cy="4476787"/>
          </a:xfrm>
        </p:spPr>
        <p:txBody>
          <a:bodyPr/>
          <a:lstStyle/>
          <a:p>
            <a:r>
              <a:rPr lang="en-US" dirty="0"/>
              <a:t>Dans le repository on connect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donness</a:t>
            </a:r>
            <a:r>
              <a:rPr lang="en-US" dirty="0"/>
              <a:t>.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et pas un DTO. </a:t>
            </a:r>
            <a:r>
              <a:rPr lang="en-US" dirty="0" err="1"/>
              <a:t>C’est</a:t>
            </a:r>
            <a:r>
              <a:rPr lang="en-US" dirty="0"/>
              <a:t> pour ca on utilize TOUJOURS </a:t>
            </a:r>
            <a:r>
              <a:rPr lang="en-US" dirty="0" err="1"/>
              <a:t>notre</a:t>
            </a:r>
            <a:r>
              <a:rPr lang="en-US" dirty="0"/>
              <a:t> object la </a:t>
            </a:r>
            <a:r>
              <a:rPr lang="en-US" dirty="0">
                <a:solidFill>
                  <a:srgbClr val="FF0000"/>
                </a:solidFill>
              </a:rPr>
              <a:t>(Voyage voyage) </a:t>
            </a:r>
            <a:r>
              <a:rPr lang="en-US" dirty="0"/>
              <a:t>et PAS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CreateVoyageDto</a:t>
            </a:r>
            <a:r>
              <a:rPr lang="en-US" dirty="0">
                <a:solidFill>
                  <a:srgbClr val="FF0000"/>
                </a:solidFill>
              </a:rPr>
              <a:t> voyage)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D2BAD-93C7-15C9-AA8E-FC885F2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A535F-3464-6226-F8B7-FC06DA43D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4561-5BB3-FD76-73FE-4D3E5BC9406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1B24-21FE-DF0C-B160-AD0ACDC4C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76DB3-B844-7766-EDFC-8DF6C686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062" y="1777042"/>
            <a:ext cx="5885828" cy="21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6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B61008-3E12-2EA5-728E-08CFB7FA2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981946" cy="4476787"/>
          </a:xfrm>
        </p:spPr>
        <p:txBody>
          <a:bodyPr/>
          <a:lstStyle/>
          <a:p>
            <a:r>
              <a:rPr lang="en-US" dirty="0"/>
              <a:t>Voila, on connect </a:t>
            </a:r>
            <a:r>
              <a:rPr lang="en-US" dirty="0" err="1"/>
              <a:t>notre</a:t>
            </a:r>
            <a:r>
              <a:rPr lang="en-US" dirty="0"/>
              <a:t> context pour faire des functions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</a:t>
            </a:r>
            <a:r>
              <a:rPr lang="en-US" dirty="0"/>
              <a:t> avec dependency injection.</a:t>
            </a:r>
          </a:p>
          <a:p>
            <a:r>
              <a:rPr lang="en-US" dirty="0" err="1"/>
              <a:t>Apres</a:t>
            </a:r>
            <a:r>
              <a:rPr lang="en-US" dirty="0"/>
              <a:t> on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voyage et </a:t>
            </a:r>
            <a:r>
              <a:rPr lang="en-US" dirty="0" err="1"/>
              <a:t>sauve</a:t>
            </a:r>
            <a:r>
              <a:rPr lang="en-US" dirty="0"/>
              <a:t> les </a:t>
            </a:r>
            <a:r>
              <a:rPr lang="en-US" dirty="0" err="1"/>
              <a:t>changements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F72504-1805-AE70-9289-A32F1E2A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(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</a:t>
            </a:r>
            <a:r>
              <a:rPr lang="en-US" dirty="0"/>
              <a:t> </a:t>
            </a:r>
            <a:r>
              <a:rPr lang="en-US" dirty="0" err="1"/>
              <a:t>logique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A1940-E290-BC09-4039-F439D80ABE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32BA-0096-CA33-3F64-70D139A305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2E1BD-FB16-2F21-F64A-C6B1B18880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3B267-8365-9F43-6CC6-56E01B69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78" y="1921111"/>
            <a:ext cx="46393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49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DF50D-F743-BCA0-0B44-374337EBF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2" y="1924729"/>
            <a:ext cx="4351554" cy="4476787"/>
          </a:xfrm>
        </p:spPr>
        <p:txBody>
          <a:bodyPr/>
          <a:lstStyle/>
          <a:p>
            <a:r>
              <a:rPr lang="en-US" dirty="0"/>
              <a:t>Premier section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on </a:t>
            </a:r>
            <a:r>
              <a:rPr lang="en-US" dirty="0" err="1"/>
              <a:t>reussi</a:t>
            </a:r>
            <a:r>
              <a:rPr lang="en-US" dirty="0"/>
              <a:t> de </a:t>
            </a:r>
            <a:r>
              <a:rPr lang="en-US" dirty="0" err="1"/>
              <a:t>notre</a:t>
            </a:r>
            <a:r>
              <a:rPr lang="en-US" dirty="0"/>
              <a:t> front (react)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dto</a:t>
            </a:r>
            <a:r>
              <a:rPr lang="en-US" dirty="0"/>
              <a:t>. Et pour faire des function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DONC -&gt; </a:t>
            </a:r>
            <a:r>
              <a:rPr lang="en-US" b="1" dirty="0" err="1"/>
              <a:t>CreateVoyageDto</a:t>
            </a:r>
            <a:r>
              <a:rPr lang="en-US" b="1" dirty="0"/>
              <a:t> (front) A model Voyage</a:t>
            </a:r>
          </a:p>
          <a:p>
            <a:endParaRPr lang="en-US" b="1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nous on </a:t>
            </a:r>
            <a:r>
              <a:rPr lang="en-US" dirty="0" err="1"/>
              <a:t>envoye</a:t>
            </a:r>
            <a:r>
              <a:rPr lang="en-US" dirty="0"/>
              <a:t> </a:t>
            </a:r>
            <a:r>
              <a:rPr lang="en-US" dirty="0" err="1"/>
              <a:t>jusqu’a</a:t>
            </a:r>
            <a:r>
              <a:rPr lang="en-US" dirty="0"/>
              <a:t> le front </a:t>
            </a:r>
            <a:r>
              <a:rPr lang="en-US" dirty="0" err="1"/>
              <a:t>donc</a:t>
            </a:r>
            <a:r>
              <a:rPr lang="en-US" dirty="0"/>
              <a:t> -&gt; On </a:t>
            </a:r>
            <a:r>
              <a:rPr lang="en-US" dirty="0" err="1"/>
              <a:t>prends</a:t>
            </a:r>
            <a:r>
              <a:rPr lang="en-US" dirty="0"/>
              <a:t> tout les voyages avec </a:t>
            </a:r>
            <a:r>
              <a:rPr lang="en-US" dirty="0" err="1"/>
              <a:t>notre</a:t>
            </a:r>
            <a:r>
              <a:rPr lang="en-US" dirty="0"/>
              <a:t> repository et </a:t>
            </a:r>
            <a:r>
              <a:rPr lang="en-US" dirty="0" err="1"/>
              <a:t>apres</a:t>
            </a:r>
            <a:r>
              <a:rPr lang="en-US" dirty="0"/>
              <a:t> on AJOUTE des </a:t>
            </a:r>
            <a:r>
              <a:rPr lang="en-US" dirty="0" err="1"/>
              <a:t>trucs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ca </a:t>
            </a:r>
            <a:r>
              <a:rPr lang="en-US" dirty="0" err="1"/>
              <a:t>c’est</a:t>
            </a:r>
            <a:r>
              <a:rPr lang="en-US" dirty="0"/>
              <a:t> un DTO (Dans le service,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 et la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envoyer</a:t>
            </a:r>
            <a:r>
              <a:rPr lang="en-US" dirty="0"/>
              <a:t> ca a </a:t>
            </a:r>
            <a:r>
              <a:rPr lang="en-US" dirty="0" err="1"/>
              <a:t>notre</a:t>
            </a:r>
            <a:r>
              <a:rPr lang="en-US" dirty="0"/>
              <a:t> front.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163A8-DF16-665C-7926-10FFB184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F7501-0E0F-F824-3B18-57672A5B75A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8838-E8DC-5EB3-A561-F6013E1FF2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99383-DEC2-2FD0-3BB3-5F3D25199A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FC5AB7-EF0C-0D16-585B-279F57E0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57" y="700216"/>
            <a:ext cx="6806509" cy="4052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0AE72-B50F-0B02-7541-C9C2E454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54" y="5905848"/>
            <a:ext cx="8177046" cy="58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A6889-12BB-3E15-11D2-5510B85E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02" y="5140771"/>
            <a:ext cx="1857634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20866-1D06-4B18-B30A-D6424A20A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des scope </a:t>
            </a:r>
            <a:r>
              <a:rPr lang="en-US" dirty="0" err="1"/>
              <a:t>comme</a:t>
            </a:r>
            <a:r>
              <a:rPr lang="en-US" dirty="0"/>
              <a:t> ca .NET </a:t>
            </a:r>
            <a:r>
              <a:rPr lang="en-US" dirty="0" err="1"/>
              <a:t>connais</a:t>
            </a:r>
            <a:r>
              <a:rPr lang="en-US" dirty="0"/>
              <a:t> les interfaces et le </a:t>
            </a:r>
            <a:r>
              <a:rPr lang="en-US" dirty="0" err="1"/>
              <a:t>sevice</a:t>
            </a:r>
            <a:r>
              <a:rPr lang="en-US" dirty="0"/>
              <a:t> +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4FC7C2-F37C-81F8-C25F-4652608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BAB5-6A2F-61BA-AE16-A8B1F16752B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D79DD-78A9-60E5-7EC0-3AF42F10E6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C2E60-D8AC-B9FF-B089-B38B052126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D41E6-851A-4A09-D305-538E9269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97" y="4929160"/>
            <a:ext cx="5753903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DAF10-BFDD-E094-DE57-2104D198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2257F-89A1-8F49-9228-18F9BFA8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4" y="1479161"/>
            <a:ext cx="4801163" cy="840230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sz="5400" dirty="0"/>
              <a:t>projet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BE7A18-A416-6E46-AB9D-E2C693A5D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92" y="2319391"/>
            <a:ext cx="4801165" cy="371513"/>
          </a:xfrm>
        </p:spPr>
        <p:txBody>
          <a:bodyPr/>
          <a:lstStyle/>
          <a:p>
            <a:r>
              <a:rPr lang="fr-FR" sz="1800" dirty="0"/>
              <a:t>Planificateur de voyage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3DE096-22E3-8A4C-8E6E-DDDC555BD18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8040E9C-4384-DC4B-AA99-2FE2EF64B6E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4CD61B-6A33-C349-80B0-5D3F175996F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F2FD8-80B9-C945-AF24-C6B401B00D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37CCB42-2F40-F123-6978-2779C96A327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585" r="17585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EBDBB-A69A-2A43-C063-8BB3E092CACB}"/>
              </a:ext>
            </a:extLst>
          </p:cNvPr>
          <p:cNvSpPr txBox="1"/>
          <p:nvPr/>
        </p:nvSpPr>
        <p:spPr>
          <a:xfrm>
            <a:off x="471061" y="2815119"/>
            <a:ext cx="5744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Cree un </a:t>
            </a:r>
            <a:r>
              <a:rPr lang="en-US" dirty="0" err="1"/>
              <a:t>compte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Cree des voyages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sur </a:t>
            </a:r>
            <a:r>
              <a:rPr lang="en-US" dirty="0" err="1"/>
              <a:t>chaque</a:t>
            </a:r>
            <a:r>
              <a:rPr lang="en-US" dirty="0"/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Partager</a:t>
            </a:r>
            <a:r>
              <a:rPr lang="en-US" dirty="0"/>
              <a:t> des voyages </a:t>
            </a:r>
            <a:r>
              <a:rPr lang="en-US" dirty="0" err="1"/>
              <a:t>publique</a:t>
            </a:r>
            <a:r>
              <a:rPr lang="en-US" dirty="0"/>
              <a:t> / </a:t>
            </a:r>
            <a:r>
              <a:rPr lang="en-US" dirty="0" err="1"/>
              <a:t>privee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Modifier Profile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Voir</a:t>
            </a:r>
            <a:r>
              <a:rPr lang="en-US" dirty="0"/>
              <a:t> des voyages avec </a:t>
            </a:r>
            <a:r>
              <a:rPr lang="en-US" dirty="0" err="1"/>
              <a:t>activites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un budget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4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BAF906-D711-3786-DF0B-6E6D8FE193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540CF-5429-83D7-CDF1-F7BE0E62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tout les voyages | controller et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3432D-F7B9-110F-AE06-7F776A92A87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6C7E-B632-8F3C-8398-149AAD9709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21C32-AC4F-CFED-0DAD-55D83BB019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0FC28-B94A-3038-E167-3272DF12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4925112" cy="140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ABB17-F2EB-2EFC-834D-E0074C6D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19" y="1921111"/>
            <a:ext cx="3772426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18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22F76-695B-4A37-5959-DDF84197EE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19096" y="2153331"/>
            <a:ext cx="246039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4C990-776B-5031-6F67-EE0DF5AF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1B3E-EFEE-7C39-FC86-A1FB8AC6816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4F0C-FB87-4193-9CB0-49845CB61B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F79D9-DAB7-C54C-0E50-51BC71A286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A2AFA-CF9B-91B3-DC5A-BD5DB8D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50" y="2950706"/>
            <a:ext cx="5191850" cy="1200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8134-836F-70C8-7678-BABE09F2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5" y="2885999"/>
            <a:ext cx="3677163" cy="1086002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30EFD3-0047-7391-644F-E5AA9BC5240E}"/>
              </a:ext>
            </a:extLst>
          </p:cNvPr>
          <p:cNvSpPr txBox="1">
            <a:spLocks/>
          </p:cNvSpPr>
          <p:nvPr/>
        </p:nvSpPr>
        <p:spPr>
          <a:xfrm>
            <a:off x="7148371" y="2173062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787550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67BEDF-E435-2EAF-75D3-AD37681FF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645" y="2153330"/>
            <a:ext cx="2496434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List&lt;Voyage&gt; 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List&lt;</a:t>
            </a:r>
            <a:r>
              <a:rPr lang="en-US" dirty="0" err="1">
                <a:solidFill>
                  <a:srgbClr val="FF0000"/>
                </a:solidFill>
              </a:rPr>
              <a:t>GetVoyageDto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63B151-54B3-D457-389E-5266D914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6768-80F3-7676-40F7-A965D3BD9E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5AC0-CDD8-C329-8417-A4CAF88ADA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0594-51CE-064F-02A8-8891B1EDE1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D5CDAA-165C-8715-6019-BB1BABBD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3" y="2866946"/>
            <a:ext cx="3429479" cy="1124107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19D85D2-BAE5-50FB-E023-849344A90F04}"/>
              </a:ext>
            </a:extLst>
          </p:cNvPr>
          <p:cNvSpPr txBox="1">
            <a:spLocks/>
          </p:cNvSpPr>
          <p:nvPr/>
        </p:nvSpPr>
        <p:spPr>
          <a:xfrm>
            <a:off x="6592889" y="2153331"/>
            <a:ext cx="3732741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 on include user et </a:t>
            </a:r>
            <a:r>
              <a:rPr lang="en-US" dirty="0" err="1"/>
              <a:t>activites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non le mapper ne </a:t>
            </a:r>
            <a:r>
              <a:rPr lang="en-US" dirty="0" err="1"/>
              <a:t>peut</a:t>
            </a:r>
            <a:r>
              <a:rPr lang="en-US" dirty="0"/>
              <a:t> pas </a:t>
            </a:r>
            <a:r>
              <a:rPr lang="en-US" dirty="0" err="1"/>
              <a:t>trouver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models la!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596C03-A528-1926-A5E6-6D65CA55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50" y="2869732"/>
            <a:ext cx="3991532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2FD4A-8203-2169-F27B-15D80418A6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76E3EB-8250-BA09-2809-C1D53D8D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649A-FFA4-C62B-5D72-D6129540CD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4F9AF-4E2C-71A6-8C87-F983144CFD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6C267-58D5-CE41-9F48-91EEF2CFA6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4D405-465A-2E40-4871-7CFBD687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32" y="4295776"/>
            <a:ext cx="9525068" cy="10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37889-859C-2E7D-3391-6E9936D1DE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D4929-B8E7-1FEC-7359-FE4C0847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1251968" cy="1325563"/>
          </a:xfrm>
        </p:spPr>
        <p:txBody>
          <a:bodyPr/>
          <a:lstStyle/>
          <a:p>
            <a:r>
              <a:rPr lang="en-US" dirty="0"/>
              <a:t>Get specific voyage (details)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310F9-DA1C-BE7F-B8B3-C8E387014D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0618E-7C95-BF8E-38C8-13F28C5011A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12023-3421-12EC-EF18-3AC67AA7C3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08BA6-0FFF-C1F8-2840-2CE3EC45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21" y="2876550"/>
            <a:ext cx="6624948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4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EB971-C4DB-29A8-4774-F4F789C99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 on </a:t>
            </a:r>
            <a:r>
              <a:rPr lang="en-US" dirty="0" err="1"/>
              <a:t>besoin</a:t>
            </a:r>
            <a:r>
              <a:rPr lang="en-US" dirty="0"/>
              <a:t> deux DTO </a:t>
            </a:r>
            <a:r>
              <a:rPr lang="en-US" dirty="0" err="1"/>
              <a:t>parce</a:t>
            </a:r>
            <a:r>
              <a:rPr lang="en-US" dirty="0"/>
              <a:t> que on </a:t>
            </a:r>
            <a:r>
              <a:rPr lang="en-US" dirty="0" err="1"/>
              <a:t>veut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voir</a:t>
            </a:r>
            <a:r>
              <a:rPr lang="en-US" dirty="0"/>
              <a:t> un list avec tout les </a:t>
            </a:r>
            <a:r>
              <a:rPr lang="en-US" dirty="0" err="1"/>
              <a:t>activites</a:t>
            </a:r>
            <a:r>
              <a:rPr lang="en-US" dirty="0"/>
              <a:t> sans </a:t>
            </a:r>
            <a:r>
              <a:rPr lang="en-US" dirty="0" err="1"/>
              <a:t>cree</a:t>
            </a:r>
            <a:r>
              <a:rPr lang="en-US" dirty="0"/>
              <a:t> un loop infinite.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voyage a un list avec des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B4B82-B89A-4A3B-36FF-65B0B2A0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specific voyage (details)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C6A9-F2E2-479B-CCED-5FEF9893F63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2CCB-CC04-2FD9-EBD8-698EE83D76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F124C-A2C1-89E5-4C5C-9284C775BD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61885-BD46-0B23-C3DE-CA22221F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95" y="3107438"/>
            <a:ext cx="3801005" cy="31532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BC523-DAAD-B33F-9410-848F2D8F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33" y="2877267"/>
            <a:ext cx="5084867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3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5E7D0-550B-8601-7F10-3832A35E1E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55158" y="2050976"/>
            <a:ext cx="2851839" cy="4476787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B3DC2-1FCC-C4AD-D4B5-D8002D77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1CBFE-4F11-1BCD-2688-981880C8BB5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6C6CE-7553-B3EB-B06C-A760D1DEE8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CD596-3768-215E-71AA-C22A80F3A0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8FB6FC2-D48E-B1EB-35AF-8F9B4F6C45D1}"/>
              </a:ext>
            </a:extLst>
          </p:cNvPr>
          <p:cNvSpPr txBox="1">
            <a:spLocks/>
          </p:cNvSpPr>
          <p:nvPr/>
        </p:nvSpPr>
        <p:spPr>
          <a:xfrm>
            <a:off x="1519096" y="2153331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Port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54786-E99A-9274-D03E-505FFC7F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8" y="2833536"/>
            <a:ext cx="5191850" cy="2162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F8C526-F1BA-3345-F7FD-884A47D3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77" y="2711215"/>
            <a:ext cx="599206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74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162B8-0CA8-6EB1-7D9E-E213B85F5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7459" y="2019735"/>
            <a:ext cx="2860442" cy="4476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Task&lt;Voyage&gt;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Task&lt;</a:t>
            </a:r>
            <a:r>
              <a:rPr lang="en-US" dirty="0" err="1">
                <a:solidFill>
                  <a:srgbClr val="FF0000"/>
                </a:solidFill>
              </a:rPr>
              <a:t>GetVoyageDetails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509CD-5711-0CA7-71A4-B3542F34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03C0-3062-325D-5E55-B1B11483DC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BDA-4EBA-A4A8-7FE7-B9BB519EC0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0F27-FFD2-B9F8-8A46-BF4B90248C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36E80-0B68-310E-81FC-F3E92746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2" y="2747815"/>
            <a:ext cx="4267796" cy="2105319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24A86AB-C690-0901-1F85-5E1FC1AC51A6}"/>
              </a:ext>
            </a:extLst>
          </p:cNvPr>
          <p:cNvSpPr txBox="1">
            <a:spLocks/>
          </p:cNvSpPr>
          <p:nvPr/>
        </p:nvSpPr>
        <p:spPr>
          <a:xfrm>
            <a:off x="7044384" y="2163045"/>
            <a:ext cx="286044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besoin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pour le mapper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l’include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F1D88-B656-92CB-AC81-49C036A2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02" y="3010594"/>
            <a:ext cx="452500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1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A3346-E512-17C0-148B-84A49197C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Parce</a:t>
            </a:r>
            <a:r>
              <a:rPr lang="en-US" dirty="0"/>
              <a:t> que on a </a:t>
            </a:r>
            <a:r>
              <a:rPr lang="en-US" dirty="0" err="1"/>
              <a:t>cree</a:t>
            </a:r>
            <a:r>
              <a:rPr lang="en-US" dirty="0"/>
              <a:t> deux DTO, on </a:t>
            </a:r>
            <a:r>
              <a:rPr lang="en-US" dirty="0" err="1"/>
              <a:t>besoin</a:t>
            </a:r>
            <a:r>
              <a:rPr lang="en-US" dirty="0"/>
              <a:t> deux mapper pour </a:t>
            </a:r>
            <a:r>
              <a:rPr lang="en-US" dirty="0" err="1"/>
              <a:t>chaque’un</a:t>
            </a:r>
            <a:r>
              <a:rPr lang="en-US" dirty="0"/>
              <a:t>.</a:t>
            </a:r>
          </a:p>
          <a:p>
            <a:r>
              <a:rPr lang="en-US" dirty="0"/>
              <a:t>Le premier on map le DTO </a:t>
            </a:r>
            <a:r>
              <a:rPr lang="en-US" dirty="0" err="1">
                <a:solidFill>
                  <a:srgbClr val="FF0000"/>
                </a:solidFill>
              </a:rPr>
              <a:t>GetActivitiesDto</a:t>
            </a:r>
            <a:r>
              <a:rPr lang="en-US" dirty="0"/>
              <a:t> avec le model </a:t>
            </a:r>
            <a:r>
              <a:rPr lang="en-US" dirty="0" err="1">
                <a:solidFill>
                  <a:srgbClr val="FF0000"/>
                </a:solidFill>
              </a:rPr>
              <a:t>Activites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F351FD-3DD3-1A98-E575-C06B7459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94DA-096C-9BBC-ECD3-ACD4B46CAD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E4611-4246-60DC-35B4-6464E9D357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F965-5394-EA94-D130-26940BFEB5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C673E-C8EA-7B73-E392-E6102F8C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47" y="3933825"/>
            <a:ext cx="7212949" cy="13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90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7BDE57-356A-AD76-FD22-CDF05107B0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039B4-8AE3-85E6-2A0F-26EFD533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voyage | Controller et DTO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E802-35E9-1060-54AA-7A798CB6BD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FC3-12D9-D20A-9015-2C2890303B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E421B-EFC4-2937-5A6E-A02A5441DDB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60261-6159-83CC-F6AC-3FF5D5CB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0" y="2911561"/>
            <a:ext cx="5734850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40DA4-D443-13FA-1C72-1A353F58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215" y="1921111"/>
            <a:ext cx="401058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7A0A92C-E93A-3444-BDBB-FC2FA1767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Cree un nouveau projet -&gt; ASP.NET </a:t>
            </a:r>
            <a:r>
              <a:rPr lang="fr-FR" dirty="0" err="1"/>
              <a:t>Core</a:t>
            </a:r>
            <a:r>
              <a:rPr lang="fr-FR" dirty="0"/>
              <a:t> Web API -&gt; nom est « backend » dans notre dossier.</a:t>
            </a:r>
          </a:p>
          <a:p>
            <a:r>
              <a:rPr lang="fr-FR" dirty="0">
                <a:solidFill>
                  <a:srgbClr val="FF0000"/>
                </a:solidFill>
              </a:rPr>
              <a:t>! Framework: .NET 8.0 !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37BA93-72D5-2E90-2AF8-C03777079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6639" y="3066821"/>
            <a:ext cx="3324689" cy="74305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85DC76-30D7-927E-7251-B5AA7CDDAF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5692" y="3998659"/>
            <a:ext cx="3305636" cy="342948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2897648-E670-7644-85B3-974ADFE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IPA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74B5203-3C03-B946-AFB4-712B007DBFC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Essayer </a:t>
            </a:r>
            <a:r>
              <a:rPr lang="fr-FR" dirty="0" err="1"/>
              <a:t>Swagger</a:t>
            </a:r>
            <a:r>
              <a:rPr lang="fr-FR" dirty="0"/>
              <a:t> et Postman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CF072D7-65DC-B706-D582-2D5A7FBF1E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436639" y="4530391"/>
            <a:ext cx="5160963" cy="1541897"/>
          </a:xfrm>
        </p:spPr>
      </p:pic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8A6E035-77A9-2E4E-B922-DFE9C631F1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7EEC98-5B79-4440-B76A-25D5255A1D0D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FF5CD3F-FC5A-4D44-9E90-FFE442EBC6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0FDF89E-2A78-5A4E-9B41-CA6567B6E9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A6A459-B15E-31F7-9F6D-224CB129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39" y="6268087"/>
            <a:ext cx="5582429" cy="590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6748F-C55C-C94F-A212-1B699A4C2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549" y="3066821"/>
            <a:ext cx="3419866" cy="1875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6AA0BC-15E0-DDC1-031D-F23126B67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549" y="5104733"/>
            <a:ext cx="4091550" cy="1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2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1EC6C-AD86-4272-F8E6-43C2DBF3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15" y="3217443"/>
            <a:ext cx="3191320" cy="33342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4864DB-15D1-A8BD-CACA-37EA3B81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263" y="2660366"/>
            <a:ext cx="506800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Voyage </a:t>
            </a:r>
            <a:r>
              <a:rPr lang="en-US" b="1" dirty="0" err="1">
                <a:solidFill>
                  <a:srgbClr val="FF0000"/>
                </a:solidFill>
              </a:rPr>
              <a:t>voyage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 err="1">
                <a:solidFill>
                  <a:srgbClr val="FF0000"/>
                </a:solidFill>
              </a:rPr>
              <a:t>UpdateVoyage</a:t>
            </a:r>
            <a:r>
              <a:rPr lang="en-US" dirty="0">
                <a:solidFill>
                  <a:srgbClr val="FF0000"/>
                </a:solidFill>
              </a:rPr>
              <a:t> voyage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8E2E3-E6C9-1F11-808D-9E00AE99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02" y="3374628"/>
            <a:ext cx="2838846" cy="352474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2276AF-B611-54BB-C88A-F295DAB1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27" y="2790631"/>
            <a:ext cx="6039693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7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9B071-1F1F-89C6-8285-6A19870CEE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45636-99BC-11C8-AF85-5E7BB8ED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05227-F526-3A99-14E7-4B6FE1355A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BF235-7B28-AF8F-DA11-E336991ACE1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D442-BC8C-83C4-1397-D8CBD7A08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A7B89-5A9C-DFAF-0FC2-4A108770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35" y="3312707"/>
            <a:ext cx="361047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1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BEA478-F7D5-317C-8EBD-4F0A4E7DDA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C29E21-31C7-F84D-85C2-29C6CE88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voyage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69519-4704-9F56-EC04-67110EF7398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A610-320E-34BE-1DDA-439A5FC08E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322FA-D7FC-9125-0BE9-F8B1C5A103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564ED-AC91-F4B2-DF08-D813C0F3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3" y="2879259"/>
            <a:ext cx="4324954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72989-2CEF-1B49-5009-5372489F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72" y="3162262"/>
            <a:ext cx="2372056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D589AD-7E07-6F27-758F-0B2C1F49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3543"/>
            <a:ext cx="4220164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4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F4131A-B7B9-FAB2-D4E2-08C2D7A2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25" y="3296456"/>
            <a:ext cx="3258005" cy="523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AD3D0-998E-81E7-C7D8-A7DE7C68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06" y="2805850"/>
            <a:ext cx="626832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3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Continuer application, </a:t>
            </a:r>
            <a:r>
              <a:rPr lang="fr-FR" dirty="0" err="1"/>
              <a:t>Securite</a:t>
            </a:r>
            <a:r>
              <a:rPr lang="fr-FR" dirty="0"/>
              <a:t> avec </a:t>
            </a:r>
            <a:r>
              <a:rPr lang="fr-FR" dirty="0" err="1"/>
              <a:t>firebase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4</a:t>
            </a:r>
          </a:p>
        </p:txBody>
      </p:sp>
    </p:spTree>
    <p:extLst>
      <p:ext uri="{BB962C8B-B14F-4D97-AF65-F5344CB8AC3E}">
        <p14:creationId xmlns:p14="http://schemas.microsoft.com/office/powerpoint/2010/main" val="1999955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5584F2-082E-8F5D-424D-46EBDE02EA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Cree un compte sur </a:t>
            </a:r>
            <a:r>
              <a:rPr lang="fr-FR" dirty="0" err="1"/>
              <a:t>Firebase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https://firebase.google.com/</a:t>
            </a:r>
            <a:endParaRPr lang="en-US" dirty="0"/>
          </a:p>
          <a:p>
            <a:r>
              <a:rPr lang="en-US" dirty="0"/>
              <a:t>Add project -&gt; name -&gt; next, next, next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523DA-A121-6BCE-4B75-278946D3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3CA94-6DF0-4604-3450-AE750D6896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7147-4A18-ED08-A88E-7CA90F328F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21307-7994-1C4B-9048-0CCD1EEA5B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7080A-691C-19A3-BF35-6184FE44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72" y="3550865"/>
            <a:ext cx="2953162" cy="2143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CFF56-970B-A379-8174-1ED8EE453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29" y="930639"/>
            <a:ext cx="4936947" cy="35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4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D8BC55-A187-6CB9-1C9C-963E2811D1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web app</a:t>
            </a:r>
          </a:p>
          <a:p>
            <a:r>
              <a:rPr lang="en-US" dirty="0" err="1"/>
              <a:t>Npm</a:t>
            </a:r>
            <a:r>
              <a:rPr lang="en-US" dirty="0"/>
              <a:t> I firebase</a:t>
            </a:r>
          </a:p>
          <a:p>
            <a:endParaRPr lang="en-US" dirty="0"/>
          </a:p>
          <a:p>
            <a:r>
              <a:rPr lang="en-US" dirty="0" err="1"/>
              <a:t>Firebase.ts</a:t>
            </a:r>
            <a:r>
              <a:rPr lang="en-US" dirty="0"/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83C0B-781C-F410-C111-B406BEB2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A62A7-D620-9471-DE38-7D7D569F32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0277-F7D6-145C-4296-48DCD631300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5694B-3B1B-D269-1F12-6E2FEB891B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2DF53-EC94-16B5-57DA-33D87389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04" y="365125"/>
            <a:ext cx="2790991" cy="1644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4186FC-74FF-68AF-1D59-DED7000E3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331" y="75576"/>
            <a:ext cx="2741682" cy="2087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D614EF-1B96-AF73-9ABC-A2BF66DB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681" y="2341796"/>
            <a:ext cx="4148823" cy="4138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28B29C-5DF5-E6F4-EDBE-14220AD74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02" y="3698724"/>
            <a:ext cx="578248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2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08CF19-FB3A-09CB-1F91-72C74BBC1A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.env dans .</a:t>
            </a:r>
            <a:r>
              <a:rPr lang="en-US" dirty="0" err="1"/>
              <a:t>gitignore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28D676-5578-C466-D74D-9B19E93A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.env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85A62-66F4-939D-3B1F-A6B17D7F34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E56B-A832-24D2-C003-ED9CEE5F57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6E0A-9021-6C7C-F631-2FFD5AAACB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C12FA-1802-7060-9446-986C8088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76" y="1399891"/>
            <a:ext cx="5906324" cy="1352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FAB548-4EF0-E2F0-D0E2-40ECF011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50" y="3125897"/>
            <a:ext cx="537285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4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A369-9447-258F-B7D8-D6B1F1D3C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00E64-35AB-9D88-A480-B82D673B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B5F17-6ADA-A84B-9E4F-365E214F37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D857-49E6-3E69-BC6B-B81ACABD25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C4FA-4530-1827-1BBC-A728A4EE3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45723-34A2-F177-E3A6-09B8EEE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1921111"/>
            <a:ext cx="94501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6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D717F5-966C-D914-CD07-D97B07CCE7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Password MINIMUM 6 chiffre!</a:t>
            </a:r>
          </a:p>
          <a:p>
            <a:r>
              <a:rPr lang="en-US" dirty="0">
                <a:solidFill>
                  <a:srgbClr val="FF0000"/>
                </a:solidFill>
              </a:rPr>
              <a:t>Email can’t already exist!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7C2E7-0489-FE53-3E9F-1137857F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page react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7A49D-5BB5-D5FA-D964-6D33A76F1F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5F2F5-A3CB-A3C2-FB1C-081136FCB6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83DC-5614-F846-EE7A-50F88915C9A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8CB822-7239-A19B-20E4-B04FC28C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598" y="897116"/>
            <a:ext cx="1771897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CEA24-4FED-10ED-5497-90C4AFBB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1778524"/>
            <a:ext cx="4553585" cy="2419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6F4A1E-40B8-E072-46C2-D16EE56A4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07" y="4428635"/>
            <a:ext cx="603969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69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3F1444-3B2F-B805-DB34-88EEB55799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Email/password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F7BBC-58B8-8D96-3A58-AE798930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33967-524B-0A4B-19E4-398F610D38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54690-20DD-51B9-9EE0-CE76C5A9BD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E886E-07B3-5CAC-08ED-AE3D87DC3A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DC4DC-8CD1-622C-CA95-902E3A3A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70" y="336727"/>
            <a:ext cx="2925792" cy="1810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1B8F7-03B1-5B0E-D6D5-CC9BF0D5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374" y="166628"/>
            <a:ext cx="2681192" cy="2055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FD5AC-2CBA-29AC-68AA-1CB06012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022" y="2356496"/>
            <a:ext cx="6749936" cy="2443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25A2D1-E322-A9AC-4DB8-53864F5C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71225"/>
            <a:ext cx="4219253" cy="16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60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239C45-B22E-D95B-435D-3CDF88E2E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 settings -&gt; Service accounts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Generate new private key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Nom: “firebase-</a:t>
            </a:r>
            <a:r>
              <a:rPr lang="en-US" dirty="0" err="1"/>
              <a:t>key.json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9EFCF-6082-E9F8-2D13-1A65D7DE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DAAE5-9B46-1978-3760-393B93ED20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0D5B-6E60-BFEF-CA03-63BD8D5389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EB9A-37D4-D1F6-68C7-92BACEA4AD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F20F-5545-1922-AC72-FA74B002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71" y="652770"/>
            <a:ext cx="2276793" cy="100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513AF-C56F-0B3C-DCBD-0A21A4E4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90" y="652770"/>
            <a:ext cx="4851985" cy="3146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AB5FF-4AD4-98D3-7C38-5EA61A44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06" y="4020354"/>
            <a:ext cx="3800457" cy="26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74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21FA6-5F36-6056-1917-FA2F5369ED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PAS DERNIER VERSION POUR LE JWTBEARER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705C6-CFF9-797F-E9BE-EB0ADED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Preperation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27326-7397-C44C-9E19-37CDEB6BECF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497CD-597C-9240-FB94-E354009FA8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C319B-FAB0-B5D6-7191-FEEB53AD46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665DD-0F71-F6FB-4D43-F4FC44DE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27" y="1921111"/>
            <a:ext cx="8773749" cy="1267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7727F-42CF-99B7-B6B5-E50BFA6F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517" y="2581105"/>
            <a:ext cx="9497750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3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7402B-3E8E-54C7-07E6-70143362B8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DTO + </a:t>
            </a:r>
          </a:p>
          <a:p>
            <a:r>
              <a:rPr lang="en-US" dirty="0"/>
              <a:t>/Services/</a:t>
            </a:r>
            <a:r>
              <a:rPr lang="en-US" dirty="0" err="1"/>
              <a:t>firebaseService.cs</a:t>
            </a:r>
            <a:endParaRPr lang="en-US" dirty="0"/>
          </a:p>
          <a:p>
            <a:r>
              <a:rPr lang="en-US" dirty="0"/>
              <a:t>Mapper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78D87F-7454-9277-68B2-41BD87DD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</a:t>
            </a:r>
            <a:r>
              <a:rPr lang="en-US" dirty="0" err="1"/>
              <a:t>api</a:t>
            </a:r>
            <a:r>
              <a:rPr lang="en-US" dirty="0"/>
              <a:t>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729F0-3897-B10C-D1B7-A32DAF80A13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B2DDB-7196-5CD9-E199-C08A25334EF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C091A-D3EC-35F4-2B35-5D4B5A8DA1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88CFF-BF79-BB35-1E47-5249BC78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271" y="549450"/>
            <a:ext cx="3315163" cy="1790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192C9E-E353-7336-9D42-FA347ED9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6" y="3993652"/>
            <a:ext cx="2886478" cy="523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1A1CC-C8B8-F8E8-E9C0-2152C9EE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2" y="2991301"/>
            <a:ext cx="673511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83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DF0CA-1A90-E005-7E71-A5F0A79EAC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A9007-3641-FB50-8188-D885D941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CE95-2D47-6AF4-1E45-2336A7A7817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900BC-2532-790B-95A5-704B7404EF1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4D1A8-9F43-9FBE-490B-A513F1EBD5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65F8A-7124-0999-17E6-02CEFDDB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370" y="1921111"/>
            <a:ext cx="6125430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777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92C09-527B-21B6-596F-A48C9E5D8F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0BE9D-ECB7-0553-A1F5-4E01C12C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D3128-3AB5-A726-5F7C-B44744DE660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222F7-7B04-3F27-02BF-2D14663301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35420-C820-76D4-03D7-6CEEB426F1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68C63-21E7-F9B8-AD5B-BAD2C377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93" y="225424"/>
            <a:ext cx="4887007" cy="1695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9D85C5-20BC-A985-B04A-F7C6ACF4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1921111"/>
            <a:ext cx="6449325" cy="4677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FB8E8-601C-4FD5-D174-30A5400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5" y="2238208"/>
            <a:ext cx="3677163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76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26B00-583F-C93D-504A-F678126214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D7B23-AFFA-DB4D-8B9D-6069ADBD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CB56C-6A90-203A-E7A2-8BC8A761D5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78D61-3812-BE22-F936-4DC8038BD4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D503D-90BD-4C37-66B6-750138C07AB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B3AB28-0199-4D1D-92EF-A075CFF9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07" y="2309749"/>
            <a:ext cx="2581635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969E5-229A-09BF-07E6-57D8D411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73" y="1926626"/>
            <a:ext cx="413442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957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0534C-E7CB-8EAA-C0F8-E2766F922E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7BE0F6-8476-40BB-1B04-00607E29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0A66-8B8B-671F-7786-A79FB4AC3F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EF642-1CD3-FD94-9343-5BB351DD70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481F-9652-5D42-16F6-AC708F6D0A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AEE74-F5B4-551A-9082-237A94AF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47324"/>
            <a:ext cx="6454785" cy="712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5F54C3-FD27-B868-21CA-2C9AFE5E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35" y="2143125"/>
            <a:ext cx="5164246" cy="17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59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14E0A-A551-2F75-04FD-B7C2EF3153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4998F-265A-1AFB-7B14-90EE8717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swagger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C219-6AB5-EA6C-DCF9-9F8C0CA6441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321AA-FF4A-2445-1953-BD1B8991F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BAF3-EC74-78A1-9950-3583E00C4F9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BC4DE-C81A-2E8A-607A-66E437BF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5" y="3373671"/>
            <a:ext cx="6773220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6B8AB-41FF-67EC-6CC3-5083FC6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65" y="3979493"/>
            <a:ext cx="8849960" cy="1914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14AA6-1557-B6AC-948C-F12093CA4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65" y="1528669"/>
            <a:ext cx="3467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4725-3A93-C6DD-2D1E-305C1F46D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fr-FR" dirty="0"/>
              <a:t>Créer un modèle de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Créer les modèles → dossier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AppDbContext.cs</a:t>
            </a:r>
            <a:r>
              <a:rPr lang="fr-FR" dirty="0"/>
              <a:t> → On crée tous les modèles et relations</a:t>
            </a:r>
          </a:p>
          <a:p>
            <a:pPr marL="342900" indent="-342900">
              <a:buAutoNum type="arabicPeriod"/>
            </a:pPr>
            <a:r>
              <a:rPr lang="fr-FR" dirty="0"/>
              <a:t>Ajouter la chaîne de connexion dans </a:t>
            </a:r>
            <a:r>
              <a:rPr lang="fr-FR" dirty="0" err="1"/>
              <a:t>appsettings.json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Initialiser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70E10-1AAD-326E-EC8C-7911F06C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notre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B486-0FC2-7253-E20E-DD97C7BE436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DFB1-DBC9-8E4C-9B7F-0EAB12A489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EFB2-3A25-0829-3DA3-5A5925A193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8643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FB086A-F32A-6AE0-E653-003614C0DB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312471"/>
            <a:ext cx="10909067" cy="4476787"/>
          </a:xfrm>
        </p:spPr>
        <p:txBody>
          <a:bodyPr/>
          <a:lstStyle/>
          <a:p>
            <a:r>
              <a:rPr lang="en-US" dirty="0"/>
              <a:t>Hooks/</a:t>
            </a:r>
            <a:r>
              <a:rPr lang="en-US" dirty="0" err="1"/>
              <a:t>useAuth.ts</a:t>
            </a:r>
            <a:endParaRPr lang="en-US" dirty="0"/>
          </a:p>
          <a:p>
            <a:r>
              <a:rPr lang="en-GB" dirty="0"/>
              <a:t>if </a:t>
            </a:r>
            <a:r>
              <a:rPr lang="en-GB" dirty="0" err="1"/>
              <a:t>firebaseToken</a:t>
            </a:r>
            <a:r>
              <a:rPr lang="en-GB" dirty="0"/>
              <a:t> = null, undefined, "", 0, or false -&gt; false </a:t>
            </a:r>
            <a:br>
              <a:rPr lang="en-GB" dirty="0"/>
            </a:br>
            <a:r>
              <a:rPr lang="en-GB" dirty="0"/>
              <a:t>if not true</a:t>
            </a:r>
            <a:endParaRPr lang="en-US" dirty="0"/>
          </a:p>
          <a:p>
            <a:r>
              <a:rPr lang="en-US" dirty="0"/>
              <a:t>User =&gt; type = firebase user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2179DC-523C-62F5-4B98-6367EC30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3A85-6315-C8CE-EC00-1DF22A165A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CFA7-0173-EC5C-803C-E6D1AC75B8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60582-D14D-902D-2F4E-9480E56AEE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699F3-77FA-D363-309C-4326F62B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0" y="2886240"/>
            <a:ext cx="5430008" cy="3972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4A3CED-5FF6-145C-858D-897C7605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78" y="32355"/>
            <a:ext cx="589679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66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87FD2A-F96C-221E-4C8F-6E9E509E86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DB2CC-485B-2D4C-1411-232417B1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FE635-8D07-6B09-0621-933EF5FF7B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815FE-64B2-52CA-220D-9D0B25CEDD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544C4-A767-F579-BF16-C8E6318272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C133F-29AF-89D7-AFCB-03A66AB9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80" y="1152479"/>
            <a:ext cx="9078592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08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8718D7-4A93-0217-314B-B288A24A04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Maintenant</a:t>
            </a:r>
            <a:r>
              <a:rPr lang="en-US" dirty="0"/>
              <a:t> on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token dans local storage: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199FB-5CDD-3B17-3DFC-E7685D9A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JWT token 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60EF-817B-513D-F898-7F23E908B8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45E7-6CB8-2C83-9818-CD558050497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8FFF-7FCE-CA99-1EA2-DC615701C9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271B0-FCCF-5EB5-FB1F-4AA6A8B3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09" y="2739613"/>
            <a:ext cx="8716591" cy="117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E79CA-D2F9-4E6A-05E1-FA52D411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2" y="4363939"/>
            <a:ext cx="5382376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67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8C69E-55E2-37D8-4197-703E15D99F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r>
              <a:rPr lang="en-US" dirty="0" err="1"/>
              <a:t>Progam.cs</a:t>
            </a:r>
            <a:r>
              <a:rPr lang="en-US" dirty="0"/>
              <a:t> -&gt; </a:t>
            </a:r>
            <a:r>
              <a:rPr lang="en-US" dirty="0" err="1"/>
              <a:t>UseAuthentication</a:t>
            </a:r>
            <a:r>
              <a:rPr lang="en-US" dirty="0"/>
              <a:t>()</a:t>
            </a:r>
          </a:p>
          <a:p>
            <a:r>
              <a:rPr lang="en-US" dirty="0">
                <a:solidFill>
                  <a:srgbClr val="FF0000"/>
                </a:solidFill>
              </a:rPr>
              <a:t>^^ AVENT </a:t>
            </a:r>
            <a:r>
              <a:rPr lang="en-US" dirty="0" err="1">
                <a:solidFill>
                  <a:srgbClr val="FF0000"/>
                </a:solidFill>
              </a:rPr>
              <a:t>UseAuthorization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FDD0C-F461-C632-6384-864C191E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JWT IPA pour utilizer </a:t>
            </a:r>
            <a:r>
              <a:rPr lang="en-US" dirty="0" err="1"/>
              <a:t>cette</a:t>
            </a:r>
            <a:r>
              <a:rPr lang="en-US" dirty="0"/>
              <a:t>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1366-846C-B7A9-40C3-992204E2217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8A4B-3000-5CFD-26FF-FDBC2EFFF9D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1067B-B593-0FA2-5EBC-7C4A0C64CD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634B2-A3D2-1A52-D1D0-19A2004A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323" y="3122180"/>
            <a:ext cx="2524477" cy="42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D51D1E-68BC-2A3E-E54A-B042B4F6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72" y="1950066"/>
            <a:ext cx="4858428" cy="571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E7556-FDB7-A759-3FD6-6C2D8AE21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14" y="3813893"/>
            <a:ext cx="666843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026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254C9-251B-B1C1-B3BC-9BEBF38F4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[Authorize]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? On a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Presque! On a </a:t>
            </a:r>
            <a:r>
              <a:rPr lang="en-US" dirty="0" err="1"/>
              <a:t>oublie</a:t>
            </a:r>
            <a:r>
              <a:rPr lang="en-US" dirty="0"/>
              <a:t> 1 </a:t>
            </a:r>
            <a:r>
              <a:rPr lang="en-US" dirty="0" err="1"/>
              <a:t>truc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83BF3-F67E-BA5C-8CA8-2F5FEC88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it out!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3D066-7033-31C2-9105-4A45A35EECD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1ADDF-1844-9608-01D9-9D93F84C2B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6C1F-508E-B0D4-73FD-045B29FD6C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BCDF91-CF0E-4798-C2F5-2FCC6A66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66" y="1452832"/>
            <a:ext cx="5525271" cy="2572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B31825-31AF-92E1-F78C-7E2545AF3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8" y="3960949"/>
            <a:ext cx="4262803" cy="2344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0DA590-ED9B-6AF1-A7D5-2E08DABEE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97" y="4435023"/>
            <a:ext cx="6295040" cy="11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51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AD055D-518C-88B8-D7D8-08D82E15B0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 </a:t>
            </a:r>
            <a:r>
              <a:rPr lang="en-US" dirty="0" err="1"/>
              <a:t>marche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FB71ED-D325-23CC-02D0-915E585F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IPA call headers!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5E69-FF38-98AD-0E37-54CE8300AD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A7B5-AB6C-9C0C-FB2F-0FADF368BA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A5A89-755F-4653-B788-49E41AA2B2D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95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2B2B-29D5-9BBF-B418-A6560AA3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9752"/>
            <a:ext cx="5201376" cy="2019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E881A1-686A-843B-6F9C-DE514325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3654983"/>
            <a:ext cx="6449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914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B43D6-8C27-3002-60FA-F0ADAA5EDB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401… Normal.</a:t>
            </a:r>
          </a:p>
          <a:p>
            <a:r>
              <a:rPr lang="en-US" dirty="0"/>
              <a:t>Mais comment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ajouter</a:t>
            </a:r>
            <a:endParaRPr lang="en-US" dirty="0"/>
          </a:p>
          <a:p>
            <a:r>
              <a:rPr lang="en-US" dirty="0"/>
              <a:t>Notre JWT token a swagger?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3B5-79EE-4DCF-303C-E812F275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swagger!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A2659-3683-1EF9-8D49-09A76389C7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C2A09-1170-F58A-073E-9013101DBD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022F-A069-F20C-1656-FF72273107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C7E28-FF40-8970-1273-FD7A433A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16" y="1613688"/>
            <a:ext cx="7563456" cy="38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98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45BE4E-FE97-CF4B-C7A2-C2AE0D441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Authorization -&gt; Bearer Token -&gt; Token copy paste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D6443F-4D72-9E0D-672A-E42AC70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BB0BD-B586-92DA-5964-D06CB9FFAA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81EEB-C696-AD44-FB62-99A3EABC13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0719D-6BA4-67D0-AE02-8369B9989F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A8B5A-B556-A4DA-44D6-FD90BF70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76" y="3023832"/>
            <a:ext cx="6264961" cy="3377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678B5-2A11-AE18-57A3-D4772DF8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59" y="334144"/>
            <a:ext cx="8373644" cy="1133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F804A-9E38-3AD8-FC11-B4F0E280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" y="2531198"/>
            <a:ext cx="5423572" cy="41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49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DF7C9A-959C-12AA-AB7B-F04609F2CB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F13EB8-6EEA-E38A-53E8-9BDFCD88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JWT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F3EB-8D6C-D63E-2C12-C6C33466CBD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5EB14-C1E7-1D24-F2E0-4E9FCA087E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4F6E6-89B4-AC8C-675F-3CDDE0BC60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D944A-A05B-664A-49CE-16C98165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528" y="1921111"/>
            <a:ext cx="6249272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106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FE2E1E-F63D-EDF0-AD35-25E9366C77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Services/</a:t>
            </a:r>
            <a:r>
              <a:rPr lang="en-US" dirty="0" err="1"/>
              <a:t>ProtectedRoute.tsx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Change le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169A2-DBC2-9D9D-16A2-2740E278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Protecter Routes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2280E-6E98-89E1-2C8C-2812B3DFAFE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14/03/2025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7836-9F5E-B8DA-DD60-F054D1AB3B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26CB-D9FC-2C4B-7825-C252A1CBE2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24484-35F9-A3B3-D46B-48ABF6D4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28" y="365125"/>
            <a:ext cx="7106642" cy="2391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05945-B155-45DD-8B56-1B0B8C35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16" y="3370526"/>
            <a:ext cx="583011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157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7107</TotalTime>
  <Words>3834</Words>
  <Application>Microsoft Office PowerPoint</Application>
  <PresentationFormat>Widescreen</PresentationFormat>
  <Paragraphs>988</Paragraphs>
  <Slides>150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62" baseType="lpstr">
      <vt:lpstr>Arial</vt:lpstr>
      <vt:lpstr>Calibri</vt:lpstr>
      <vt:lpstr>Consolas</vt:lpstr>
      <vt:lpstr>Poppins</vt:lpstr>
      <vt:lpstr>Roboto</vt:lpstr>
      <vt:lpstr>Soleil</vt:lpstr>
      <vt:lpstr>Soleil Bk</vt:lpstr>
      <vt:lpstr>Soleil Lt</vt:lpstr>
      <vt:lpstr>Soleil Sb</vt:lpstr>
      <vt:lpstr>Soleil Xb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Setup full stack projet</vt:lpstr>
      <vt:lpstr>Le projet</vt:lpstr>
      <vt:lpstr>Creation IPA</vt:lpstr>
      <vt:lpstr>NUGET packages</vt:lpstr>
      <vt:lpstr>Créer notre base de données</vt:lpstr>
      <vt:lpstr>Modèle de base de données</vt:lpstr>
      <vt:lpstr>Cree les models</vt:lpstr>
      <vt:lpstr>AppDbContext.cs</vt:lpstr>
      <vt:lpstr>Ajouter la chaîne de connexion</vt:lpstr>
      <vt:lpstr>Initialiser base de données</vt:lpstr>
      <vt:lpstr>Modifier program.cs</vt:lpstr>
      <vt:lpstr>Creation frontend React</vt:lpstr>
      <vt:lpstr>Resultat</vt:lpstr>
      <vt:lpstr>Afficher les données sur le site web</vt:lpstr>
      <vt:lpstr>Pourquoi?</vt:lpstr>
      <vt:lpstr>CORS dans notre IPA</vt:lpstr>
      <vt:lpstr>PowerPoint Presentation</vt:lpstr>
      <vt:lpstr>Montrer les donnees</vt:lpstr>
      <vt:lpstr>Les problèmes “Never” et “Key”</vt:lpstr>
      <vt:lpstr>Les solutions “Never” et “Key”</vt:lpstr>
      <vt:lpstr>Les solutions “Never” et “Key”</vt:lpstr>
      <vt:lpstr>Les solutions “Never” et “Key”</vt:lpstr>
      <vt:lpstr>IPA avec Axios</vt:lpstr>
      <vt:lpstr>Best practice (meilleure pratique) IPA</vt:lpstr>
      <vt:lpstr>Ajouter pages, routing</vt:lpstr>
      <vt:lpstr>Basic voyage page</vt:lpstr>
      <vt:lpstr>PowerPoint Presentation</vt:lpstr>
      <vt:lpstr>Models frontend</vt:lpstr>
      <vt:lpstr>IPA frontend</vt:lpstr>
      <vt:lpstr>IPA .NET</vt:lpstr>
      <vt:lpstr>Dependency Injection (Injection de dépendances)</vt:lpstr>
      <vt:lpstr>Probleme!</vt:lpstr>
      <vt:lpstr>Meilleur structure</vt:lpstr>
      <vt:lpstr>Probleme!</vt:lpstr>
      <vt:lpstr>Error handeling</vt:lpstr>
      <vt:lpstr>DTO (Data Transfer Object) -&gt; Objet de transfert de données</vt:lpstr>
      <vt:lpstr>Cree un DTO, frontend</vt:lpstr>
      <vt:lpstr>Cree un DTO backend</vt:lpstr>
      <vt:lpstr>Mapper</vt:lpstr>
      <vt:lpstr>Mapper test avec GetAllTrips (Trip controller)</vt:lpstr>
      <vt:lpstr>Mapper test</vt:lpstr>
      <vt:lpstr>Difference:</vt:lpstr>
      <vt:lpstr>result</vt:lpstr>
      <vt:lpstr>result</vt:lpstr>
      <vt:lpstr>PowerPoint Presentation</vt:lpstr>
      <vt:lpstr>Verifier Exercise</vt:lpstr>
      <vt:lpstr>PowerPoint Presentation</vt:lpstr>
      <vt:lpstr>Encore Meilleur structure (layered architecture)</vt:lpstr>
      <vt:lpstr>Controller</vt:lpstr>
      <vt:lpstr>PORT a service</vt:lpstr>
      <vt:lpstr>Service (logique metier)</vt:lpstr>
      <vt:lpstr>Port a repository</vt:lpstr>
      <vt:lpstr>Repository (basse de donnee logique)</vt:lpstr>
      <vt:lpstr>Mapper</vt:lpstr>
      <vt:lpstr>Program.cs</vt:lpstr>
      <vt:lpstr>Get tout les voyages | controller et DTO</vt:lpstr>
      <vt:lpstr>Port service et service</vt:lpstr>
      <vt:lpstr>Port repository et repository</vt:lpstr>
      <vt:lpstr>Mapper</vt:lpstr>
      <vt:lpstr>Get specific voyage (details) | Controller</vt:lpstr>
      <vt:lpstr>Get specific voyage (details) DTO</vt:lpstr>
      <vt:lpstr>Port service et service</vt:lpstr>
      <vt:lpstr>Port repository et repository</vt:lpstr>
      <vt:lpstr>Mapper</vt:lpstr>
      <vt:lpstr>Update voyage | Controller et DTO </vt:lpstr>
      <vt:lpstr>Port service et service</vt:lpstr>
      <vt:lpstr>Port repository et repository</vt:lpstr>
      <vt:lpstr>Mapper</vt:lpstr>
      <vt:lpstr>Delete voyage | Controller</vt:lpstr>
      <vt:lpstr>Port service et service</vt:lpstr>
      <vt:lpstr>Port repository et repository</vt:lpstr>
      <vt:lpstr>PowerPoint Presentation</vt:lpstr>
      <vt:lpstr>Firebase</vt:lpstr>
      <vt:lpstr>Firebase</vt:lpstr>
      <vt:lpstr>.env file</vt:lpstr>
      <vt:lpstr>Register page react</vt:lpstr>
      <vt:lpstr>Firebase</vt:lpstr>
      <vt:lpstr>Firebase</vt:lpstr>
      <vt:lpstr>Preperation</vt:lpstr>
      <vt:lpstr>Register api backend</vt:lpstr>
      <vt:lpstr>Controller</vt:lpstr>
      <vt:lpstr>Port service et service</vt:lpstr>
      <vt:lpstr>Port repository et repository</vt:lpstr>
      <vt:lpstr>Program.cs</vt:lpstr>
      <vt:lpstr>Test in swagger</vt:lpstr>
      <vt:lpstr>Front-end</vt:lpstr>
      <vt:lpstr>Navbar</vt:lpstr>
      <vt:lpstr>Securite JWT token firebase</vt:lpstr>
      <vt:lpstr>Ajouter JWT IPA pour utilizer cette token</vt:lpstr>
      <vt:lpstr>Test it out!</vt:lpstr>
      <vt:lpstr>React IPA call headers!</vt:lpstr>
      <vt:lpstr>Problem swagger!</vt:lpstr>
      <vt:lpstr>Postman:</vt:lpstr>
      <vt:lpstr>Swagger JWT token</vt:lpstr>
      <vt:lpstr>Protecter Routes</vt:lpstr>
      <vt:lpstr>Ajouter AuthProvider</vt:lpstr>
      <vt:lpstr>Controller securite</vt:lpstr>
      <vt:lpstr>Changer useAuth</vt:lpstr>
      <vt:lpstr>Change create trip logic -&gt; use logged in user Id</vt:lpstr>
      <vt:lpstr>Backend -&gt; fetch user with UID -&gt; to fetch user ID</vt:lpstr>
      <vt:lpstr>Backend Trip service</vt:lpstr>
      <vt:lpstr>PowerPoint Presentation</vt:lpstr>
      <vt:lpstr>Securite, je ne peux pas supprimer / modifier trips qui sont pas a moi</vt:lpstr>
      <vt:lpstr>Securite trip</vt:lpstr>
      <vt:lpstr>Securite trip service | DELETE TRIP</vt:lpstr>
      <vt:lpstr>Securite trip service | UPDATE TRIP</vt:lpstr>
      <vt:lpstr>Upload image</vt:lpstr>
      <vt:lpstr>Change backend</vt:lpstr>
      <vt:lpstr>Upload image Controller</vt:lpstr>
      <vt:lpstr>Trip interface et serivce</vt:lpstr>
      <vt:lpstr>Hosting</vt:lpstr>
      <vt:lpstr>Render base de donnees</vt:lpstr>
      <vt:lpstr>Create service</vt:lpstr>
      <vt:lpstr>PostgreSQL database</vt:lpstr>
      <vt:lpstr>Ajoute notre nouveau string dans notre backend</vt:lpstr>
      <vt:lpstr>Result:</vt:lpstr>
      <vt:lpstr>Program.cs</vt:lpstr>
      <vt:lpstr>.dockerignore &amp; Dockerfile in root</vt:lpstr>
      <vt:lpstr>Test local dockerfile</vt:lpstr>
      <vt:lpstr>Ajouter IPA</vt:lpstr>
      <vt:lpstr>Cree un web service</vt:lpstr>
      <vt:lpstr>Select ton repository</vt:lpstr>
      <vt:lpstr>Setup IPA render</vt:lpstr>
      <vt:lpstr>Fini backend</vt:lpstr>
      <vt:lpstr>Test backend avec postman</vt:lpstr>
      <vt:lpstr>Changement frontend</vt:lpstr>
      <vt:lpstr>IPA calls</vt:lpstr>
      <vt:lpstr>Front-end sur Vercel</vt:lpstr>
      <vt:lpstr>Vercel Env variables</vt:lpstr>
      <vt:lpstr>DEPLOY!</vt:lpstr>
      <vt:lpstr>Test</vt:lpstr>
      <vt:lpstr>Get only MY trips</vt:lpstr>
      <vt:lpstr>Controller | ITripService &amp; TripService</vt:lpstr>
      <vt:lpstr>ITripInterface &amp; TripRepository</vt:lpstr>
      <vt:lpstr>PowerPoint Presentation</vt:lpstr>
      <vt:lpstr>PowerPoint Presentation</vt:lpstr>
      <vt:lpstr>Partager un voyage</vt:lpstr>
      <vt:lpstr>Modifier trip model</vt:lpstr>
      <vt:lpstr>Controller</vt:lpstr>
      <vt:lpstr>ITripService &amp; TripService</vt:lpstr>
      <vt:lpstr>ITripInterface &amp; TripRepository</vt:lpstr>
      <vt:lpstr>Montrer mes shared voyages</vt:lpstr>
      <vt:lpstr>ITripService &amp; TripService</vt:lpstr>
      <vt:lpstr>ITripInterface &amp; TripRepository</vt:lpstr>
      <vt:lpstr>Presentation</vt:lpstr>
      <vt:lpstr>Merci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Prés. PPT Créative TS 2023</dc:title>
  <dc:subject/>
  <dc:creator>Stef Denoual</dc:creator>
  <cp:keywords/>
  <dc:description/>
  <cp:lastModifiedBy>jarne dirken</cp:lastModifiedBy>
  <cp:revision>139</cp:revision>
  <dcterms:created xsi:type="dcterms:W3CDTF">2023-07-18T12:28:31Z</dcterms:created>
  <dcterms:modified xsi:type="dcterms:W3CDTF">2025-03-14T10:57:38Z</dcterms:modified>
  <cp:category/>
</cp:coreProperties>
</file>